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63" r:id="rId5"/>
    <p:sldId id="261" r:id="rId6"/>
    <p:sldId id="272" r:id="rId7"/>
    <p:sldId id="273" r:id="rId8"/>
    <p:sldId id="267" r:id="rId9"/>
    <p:sldId id="262" r:id="rId10"/>
    <p:sldId id="268" r:id="rId11"/>
    <p:sldId id="269" r:id="rId12"/>
    <p:sldId id="270" r:id="rId13"/>
  </p:sldIdLst>
  <p:sldSz cx="9144000" cy="6858000" type="screen4x3"/>
  <p:notesSz cx="6858000" cy="9144000"/>
  <p:defaultTextStyle>
    <a:defPPr>
      <a:defRPr lang="es-V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V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09565-8195-4A89-9B53-C38B85C81789}" type="datetimeFigureOut">
              <a:rPr lang="es-VE" smtClean="0"/>
              <a:t>31/03/2018</a:t>
            </a:fld>
            <a:endParaRPr lang="es-V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7A000-1A39-47F0-92CF-428E62CF9FD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8049489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09565-8195-4A89-9B53-C38B85C81789}" type="datetimeFigureOut">
              <a:rPr lang="es-VE" smtClean="0"/>
              <a:t>31/03/2018</a:t>
            </a:fld>
            <a:endParaRPr lang="es-V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7A000-1A39-47F0-92CF-428E62CF9FD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2872250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09565-8195-4A89-9B53-C38B85C81789}" type="datetimeFigureOut">
              <a:rPr lang="es-VE" smtClean="0"/>
              <a:t>31/03/2018</a:t>
            </a:fld>
            <a:endParaRPr lang="es-V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7A000-1A39-47F0-92CF-428E62CF9FD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6899436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09565-8195-4A89-9B53-C38B85C81789}" type="datetimeFigureOut">
              <a:rPr lang="es-VE" smtClean="0"/>
              <a:t>31/03/2018</a:t>
            </a:fld>
            <a:endParaRPr lang="es-V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7A000-1A39-47F0-92CF-428E62CF9FD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697563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09565-8195-4A89-9B53-C38B85C81789}" type="datetimeFigureOut">
              <a:rPr lang="es-VE" smtClean="0"/>
              <a:t>31/03/2018</a:t>
            </a:fld>
            <a:endParaRPr lang="es-V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7A000-1A39-47F0-92CF-428E62CF9FD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535976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09565-8195-4A89-9B53-C38B85C81789}" type="datetimeFigureOut">
              <a:rPr lang="es-VE" smtClean="0"/>
              <a:t>31/03/2018</a:t>
            </a:fld>
            <a:endParaRPr lang="es-V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7A000-1A39-47F0-92CF-428E62CF9FD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0262784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09565-8195-4A89-9B53-C38B85C81789}" type="datetimeFigureOut">
              <a:rPr lang="es-VE" smtClean="0"/>
              <a:t>31/03/2018</a:t>
            </a:fld>
            <a:endParaRPr lang="es-VE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7A000-1A39-47F0-92CF-428E62CF9FD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4091881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09565-8195-4A89-9B53-C38B85C81789}" type="datetimeFigureOut">
              <a:rPr lang="es-VE" smtClean="0"/>
              <a:t>31/03/2018</a:t>
            </a:fld>
            <a:endParaRPr lang="es-VE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7A000-1A39-47F0-92CF-428E62CF9FD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7288461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09565-8195-4A89-9B53-C38B85C81789}" type="datetimeFigureOut">
              <a:rPr lang="es-VE" smtClean="0"/>
              <a:t>31/03/2018</a:t>
            </a:fld>
            <a:endParaRPr lang="es-VE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7A000-1A39-47F0-92CF-428E62CF9FD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2531608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09565-8195-4A89-9B53-C38B85C81789}" type="datetimeFigureOut">
              <a:rPr lang="es-VE" smtClean="0"/>
              <a:t>31/03/2018</a:t>
            </a:fld>
            <a:endParaRPr lang="es-V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7A000-1A39-47F0-92CF-428E62CF9FD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402506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VE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09565-8195-4A89-9B53-C38B85C81789}" type="datetimeFigureOut">
              <a:rPr lang="es-VE" smtClean="0"/>
              <a:t>31/03/2018</a:t>
            </a:fld>
            <a:endParaRPr lang="es-V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7A000-1A39-47F0-92CF-428E62CF9FD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1468424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909565-8195-4A89-9B53-C38B85C81789}" type="datetimeFigureOut">
              <a:rPr lang="es-VE" smtClean="0"/>
              <a:t>31/03/2018</a:t>
            </a:fld>
            <a:endParaRPr lang="es-V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V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E7A000-1A39-47F0-92CF-428E62CF9FD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153591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V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0" y="0"/>
            <a:ext cx="9108504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2" name="1 Rectángulo"/>
          <p:cNvSpPr/>
          <p:nvPr/>
        </p:nvSpPr>
        <p:spPr>
          <a:xfrm>
            <a:off x="144016" y="260648"/>
            <a:ext cx="8892480" cy="6247864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endParaRPr lang="es-VE" sz="4800" b="1" dirty="0" smtClean="0"/>
          </a:p>
          <a:p>
            <a:pPr algn="ctr"/>
            <a:r>
              <a:rPr lang="es-VE" sz="4000" b="1" u="sng" dirty="0" smtClean="0"/>
              <a:t>CUATRO </a:t>
            </a:r>
            <a:r>
              <a:rPr lang="es-VE" sz="4000" b="1" u="sng" dirty="0"/>
              <a:t>BUENAS IDEAS</a:t>
            </a:r>
            <a:br>
              <a:rPr lang="es-VE" sz="4000" b="1" u="sng" dirty="0"/>
            </a:br>
            <a:r>
              <a:rPr lang="es-VE" sz="2800" b="1" dirty="0"/>
              <a:t>(para trabajar mejor parte 4</a:t>
            </a:r>
            <a:r>
              <a:rPr lang="es-VE" sz="2800" b="1" dirty="0" smtClean="0"/>
              <a:t>)</a:t>
            </a:r>
          </a:p>
          <a:p>
            <a:pPr algn="ctr"/>
            <a:endParaRPr lang="es-VE" sz="2800" b="1" dirty="0"/>
          </a:p>
          <a:p>
            <a:pPr algn="ctr"/>
            <a:r>
              <a:rPr lang="en-US" sz="4000" b="1" dirty="0"/>
              <a:t>4- REGULADOR </a:t>
            </a:r>
            <a:r>
              <a:rPr lang="en-US" sz="4000" b="1" dirty="0" smtClean="0"/>
              <a:t>VERSATIL</a:t>
            </a:r>
          </a:p>
          <a:p>
            <a:pPr algn="ctr"/>
            <a:r>
              <a:rPr lang="en-US" sz="4000" b="1" dirty="0" smtClean="0"/>
              <a:t> </a:t>
            </a:r>
            <a:r>
              <a:rPr lang="en-US" sz="4000" b="1" dirty="0"/>
              <a:t>DE </a:t>
            </a:r>
            <a:r>
              <a:rPr lang="en-US" sz="4000" b="1" dirty="0" smtClean="0"/>
              <a:t>EMERGENCIA</a:t>
            </a:r>
          </a:p>
          <a:p>
            <a:pPr algn="ctr"/>
            <a:endParaRPr lang="en-US" sz="4000" b="1" dirty="0"/>
          </a:p>
          <a:p>
            <a:pPr algn="ctr"/>
            <a:endParaRPr lang="en-US" sz="4000" b="1" dirty="0" smtClean="0"/>
          </a:p>
          <a:p>
            <a:pPr algn="ctr"/>
            <a:endParaRPr lang="en-US" sz="4800" b="1" dirty="0" smtClean="0"/>
          </a:p>
          <a:p>
            <a:pPr algn="ctr"/>
            <a:endParaRPr 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1314623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35496" y="-18444"/>
            <a:ext cx="9108504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16" y="1371133"/>
            <a:ext cx="8964488" cy="5154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89756" y="188640"/>
            <a:ext cx="8946740" cy="156966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/>
              <a:t>(</a:t>
            </a:r>
            <a:r>
              <a:rPr lang="en-US" sz="2400" b="1" dirty="0" err="1" smtClean="0"/>
              <a:t>Aqui</a:t>
            </a:r>
            <a:r>
              <a:rPr lang="en-US" sz="2400" b="1" dirty="0" smtClean="0"/>
              <a:t> en </a:t>
            </a:r>
            <a:r>
              <a:rPr lang="en-US" sz="2400" b="1" dirty="0" err="1" smtClean="0"/>
              <a:t>este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diagama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retiramos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esta</a:t>
            </a:r>
            <a:r>
              <a:rPr lang="en-US" sz="2400" b="1" dirty="0" smtClean="0"/>
              <a:t> R470……)</a:t>
            </a:r>
          </a:p>
          <a:p>
            <a:pPr algn="ctr"/>
            <a:r>
              <a:rPr lang="en-US" sz="2400" dirty="0"/>
              <a:t>c</a:t>
            </a:r>
            <a:r>
              <a:rPr lang="en-US" sz="2400" dirty="0" smtClean="0"/>
              <a:t>able negro </a:t>
            </a:r>
            <a:r>
              <a:rPr lang="en-US" sz="2400" dirty="0" err="1" smtClean="0"/>
              <a:t>tierra</a:t>
            </a:r>
            <a:r>
              <a:rPr lang="en-US" sz="2400" dirty="0" smtClean="0"/>
              <a:t> (---) se </a:t>
            </a:r>
            <a:r>
              <a:rPr lang="en-US" sz="2400" dirty="0" err="1" smtClean="0"/>
              <a:t>retira</a:t>
            </a:r>
            <a:r>
              <a:rPr lang="en-US" sz="2400" dirty="0" smtClean="0"/>
              <a:t> la </a:t>
            </a:r>
            <a:r>
              <a:rPr lang="en-US" sz="2400" dirty="0" err="1" smtClean="0"/>
              <a:t>resistencia</a:t>
            </a:r>
            <a:r>
              <a:rPr lang="en-US" sz="2400" dirty="0" smtClean="0"/>
              <a:t> </a:t>
            </a:r>
            <a:r>
              <a:rPr lang="en-US" sz="2400" dirty="0" err="1" smtClean="0"/>
              <a:t>que</a:t>
            </a:r>
            <a:r>
              <a:rPr lang="en-US" sz="2400" dirty="0" smtClean="0"/>
              <a:t> </a:t>
            </a:r>
            <a:r>
              <a:rPr lang="en-US" sz="2400" dirty="0" err="1" smtClean="0"/>
              <a:t>suministra</a:t>
            </a:r>
            <a:r>
              <a:rPr lang="en-US" sz="2400" dirty="0" smtClean="0"/>
              <a:t> (115v)</a:t>
            </a:r>
          </a:p>
          <a:p>
            <a:pPr algn="ctr"/>
            <a:r>
              <a:rPr lang="en-US" sz="2400" dirty="0" smtClean="0"/>
              <a:t>el </a:t>
            </a:r>
            <a:r>
              <a:rPr lang="en-US" sz="2400" dirty="0" err="1" smtClean="0"/>
              <a:t>voltaje</a:t>
            </a:r>
            <a:r>
              <a:rPr lang="en-US" sz="2400" dirty="0" smtClean="0"/>
              <a:t> al </a:t>
            </a:r>
            <a:r>
              <a:rPr lang="en-US" sz="2400" dirty="0" err="1" smtClean="0"/>
              <a:t>flybakc</a:t>
            </a:r>
            <a:r>
              <a:rPr lang="en-US" sz="2400" dirty="0" smtClean="0"/>
              <a:t>, se </a:t>
            </a:r>
            <a:r>
              <a:rPr lang="en-US" sz="2400" dirty="0" err="1" smtClean="0"/>
              <a:t>conecta</a:t>
            </a:r>
            <a:r>
              <a:rPr lang="en-US" sz="2400" dirty="0" smtClean="0"/>
              <a:t> el cable </a:t>
            </a:r>
            <a:r>
              <a:rPr lang="en-US" sz="2400" dirty="0" err="1" smtClean="0"/>
              <a:t>amarillo</a:t>
            </a:r>
            <a:r>
              <a:rPr lang="en-US" sz="2400" dirty="0" smtClean="0"/>
              <a:t> </a:t>
            </a:r>
            <a:r>
              <a:rPr lang="en-US" sz="2400" dirty="0" smtClean="0"/>
              <a:t>a la </a:t>
            </a:r>
            <a:r>
              <a:rPr lang="en-US" sz="2400" dirty="0" err="1" smtClean="0"/>
              <a:t>linea</a:t>
            </a:r>
            <a:r>
              <a:rPr lang="en-US" sz="2400" dirty="0" smtClean="0"/>
              <a:t> </a:t>
            </a:r>
            <a:r>
              <a:rPr lang="en-US" sz="2400" dirty="0" err="1" smtClean="0"/>
              <a:t>que</a:t>
            </a:r>
            <a:r>
              <a:rPr lang="en-US" sz="2400" dirty="0" smtClean="0"/>
              <a:t> </a:t>
            </a:r>
            <a:r>
              <a:rPr lang="en-US" sz="2400" dirty="0" err="1" smtClean="0"/>
              <a:t>va</a:t>
            </a:r>
            <a:r>
              <a:rPr lang="en-US" sz="2400" dirty="0" smtClean="0"/>
              <a:t> </a:t>
            </a:r>
            <a:r>
              <a:rPr lang="en-US" sz="2400" dirty="0" err="1" smtClean="0"/>
              <a:t>hacia</a:t>
            </a:r>
            <a:r>
              <a:rPr lang="en-US" sz="2400" dirty="0" smtClean="0"/>
              <a:t> el FB y el rojo </a:t>
            </a:r>
            <a:r>
              <a:rPr lang="en-US" sz="2400" dirty="0" err="1" smtClean="0"/>
              <a:t>hacia</a:t>
            </a:r>
            <a:r>
              <a:rPr lang="en-US" sz="2400" dirty="0" smtClean="0"/>
              <a:t> la </a:t>
            </a:r>
            <a:r>
              <a:rPr lang="en-US" sz="2400" dirty="0" err="1" smtClean="0"/>
              <a:t>coneccion</a:t>
            </a:r>
            <a:r>
              <a:rPr lang="en-US" sz="2400" dirty="0" smtClean="0"/>
              <a:t> </a:t>
            </a:r>
            <a:r>
              <a:rPr lang="en-US" sz="2400" dirty="0" err="1" smtClean="0"/>
              <a:t>que</a:t>
            </a:r>
            <a:r>
              <a:rPr lang="en-US" sz="2400" dirty="0" smtClean="0"/>
              <a:t> </a:t>
            </a:r>
            <a:r>
              <a:rPr lang="en-US" sz="2400" dirty="0" err="1" smtClean="0"/>
              <a:t>viene</a:t>
            </a:r>
            <a:r>
              <a:rPr lang="en-US" sz="2400" dirty="0" smtClean="0"/>
              <a:t> de la fuente </a:t>
            </a:r>
            <a:r>
              <a:rPr lang="en-US" sz="2400" dirty="0" err="1" smtClean="0"/>
              <a:t>regulada</a:t>
            </a:r>
            <a:r>
              <a:rPr lang="en-US" sz="24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662266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0" y="-18444"/>
            <a:ext cx="9144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780" y="1339552"/>
            <a:ext cx="8586700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89756" y="188640"/>
            <a:ext cx="8946740" cy="156966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/>
              <a:t>(</a:t>
            </a:r>
            <a:r>
              <a:rPr lang="en-US" sz="2400" b="1" dirty="0" err="1" smtClean="0"/>
              <a:t>Aqui</a:t>
            </a:r>
            <a:r>
              <a:rPr lang="en-US" sz="2400" b="1" dirty="0" smtClean="0"/>
              <a:t> en </a:t>
            </a:r>
            <a:r>
              <a:rPr lang="en-US" sz="2400" b="1" dirty="0" err="1" smtClean="0"/>
              <a:t>este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diagama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retiramos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esta</a:t>
            </a:r>
            <a:r>
              <a:rPr lang="en-US" sz="2400" b="1" dirty="0" smtClean="0"/>
              <a:t> R470……)</a:t>
            </a:r>
          </a:p>
          <a:p>
            <a:pPr algn="ctr"/>
            <a:r>
              <a:rPr lang="en-US" sz="2400" dirty="0"/>
              <a:t>c</a:t>
            </a:r>
            <a:r>
              <a:rPr lang="en-US" sz="2400" dirty="0" smtClean="0"/>
              <a:t>able negro </a:t>
            </a:r>
            <a:r>
              <a:rPr lang="en-US" sz="2400" dirty="0" err="1" smtClean="0"/>
              <a:t>tierra</a:t>
            </a:r>
            <a:r>
              <a:rPr lang="en-US" sz="2400" dirty="0" smtClean="0"/>
              <a:t> (---) se </a:t>
            </a:r>
            <a:r>
              <a:rPr lang="en-US" sz="2400" dirty="0" err="1" smtClean="0"/>
              <a:t>retira</a:t>
            </a:r>
            <a:r>
              <a:rPr lang="en-US" sz="2400" dirty="0" smtClean="0"/>
              <a:t> la </a:t>
            </a:r>
            <a:r>
              <a:rPr lang="en-US" sz="2400" dirty="0" err="1" smtClean="0"/>
              <a:t>resistencia</a:t>
            </a:r>
            <a:r>
              <a:rPr lang="en-US" sz="2400" dirty="0" smtClean="0"/>
              <a:t> </a:t>
            </a:r>
            <a:r>
              <a:rPr lang="en-US" sz="2400" dirty="0" err="1" smtClean="0"/>
              <a:t>que</a:t>
            </a:r>
            <a:r>
              <a:rPr lang="en-US" sz="2400" dirty="0" smtClean="0"/>
              <a:t> </a:t>
            </a:r>
            <a:r>
              <a:rPr lang="en-US" sz="2400" dirty="0" err="1" smtClean="0"/>
              <a:t>suministra</a:t>
            </a:r>
            <a:r>
              <a:rPr lang="en-US" sz="2400" dirty="0" smtClean="0"/>
              <a:t> (115v)</a:t>
            </a:r>
          </a:p>
          <a:p>
            <a:pPr algn="ctr"/>
            <a:r>
              <a:rPr lang="en-US" sz="2400" dirty="0" smtClean="0"/>
              <a:t>el </a:t>
            </a:r>
            <a:r>
              <a:rPr lang="en-US" sz="2400" dirty="0" err="1" smtClean="0"/>
              <a:t>voltaje</a:t>
            </a:r>
            <a:r>
              <a:rPr lang="en-US" sz="2400" dirty="0" smtClean="0"/>
              <a:t> al </a:t>
            </a:r>
            <a:r>
              <a:rPr lang="en-US" sz="2400" dirty="0" err="1" smtClean="0"/>
              <a:t>flybakc</a:t>
            </a:r>
            <a:r>
              <a:rPr lang="en-US" sz="2400" dirty="0" smtClean="0"/>
              <a:t>, se </a:t>
            </a:r>
            <a:r>
              <a:rPr lang="en-US" sz="2400" dirty="0" err="1" smtClean="0"/>
              <a:t>conecta</a:t>
            </a:r>
            <a:r>
              <a:rPr lang="en-US" sz="2400" dirty="0" smtClean="0"/>
              <a:t> el cable </a:t>
            </a:r>
            <a:r>
              <a:rPr lang="en-US" sz="2400" dirty="0" err="1" smtClean="0"/>
              <a:t>amarillo</a:t>
            </a:r>
            <a:r>
              <a:rPr lang="en-US" sz="2400" dirty="0" smtClean="0"/>
              <a:t> </a:t>
            </a:r>
            <a:r>
              <a:rPr lang="en-US" sz="2400" dirty="0" smtClean="0"/>
              <a:t>a la </a:t>
            </a:r>
            <a:r>
              <a:rPr lang="en-US" sz="2400" dirty="0" err="1" smtClean="0"/>
              <a:t>linea</a:t>
            </a:r>
            <a:r>
              <a:rPr lang="en-US" sz="2400" dirty="0" smtClean="0"/>
              <a:t> </a:t>
            </a:r>
            <a:r>
              <a:rPr lang="en-US" sz="2400" dirty="0" err="1" smtClean="0"/>
              <a:t>que</a:t>
            </a:r>
            <a:r>
              <a:rPr lang="en-US" sz="2400" dirty="0" smtClean="0"/>
              <a:t> </a:t>
            </a:r>
            <a:r>
              <a:rPr lang="en-US" sz="2400" dirty="0" err="1" smtClean="0"/>
              <a:t>va</a:t>
            </a:r>
            <a:r>
              <a:rPr lang="en-US" sz="2400" dirty="0" smtClean="0"/>
              <a:t> </a:t>
            </a:r>
            <a:r>
              <a:rPr lang="en-US" sz="2400" dirty="0" err="1" smtClean="0"/>
              <a:t>hacia</a:t>
            </a:r>
            <a:r>
              <a:rPr lang="en-US" sz="2400" dirty="0" smtClean="0"/>
              <a:t> el FB y el rojo </a:t>
            </a:r>
            <a:r>
              <a:rPr lang="en-US" sz="2400" dirty="0" err="1" smtClean="0"/>
              <a:t>hacia</a:t>
            </a:r>
            <a:r>
              <a:rPr lang="en-US" sz="2400" dirty="0" smtClean="0"/>
              <a:t> la </a:t>
            </a:r>
            <a:r>
              <a:rPr lang="en-US" sz="2400" dirty="0" err="1" smtClean="0"/>
              <a:t>coneccion</a:t>
            </a:r>
            <a:r>
              <a:rPr lang="en-US" sz="2400" dirty="0" smtClean="0"/>
              <a:t> </a:t>
            </a:r>
            <a:r>
              <a:rPr lang="en-US" sz="2400" dirty="0" err="1" smtClean="0"/>
              <a:t>que</a:t>
            </a:r>
            <a:r>
              <a:rPr lang="en-US" sz="2400" dirty="0" smtClean="0"/>
              <a:t> </a:t>
            </a:r>
            <a:r>
              <a:rPr lang="en-US" sz="2400" dirty="0" err="1" smtClean="0"/>
              <a:t>viene</a:t>
            </a:r>
            <a:r>
              <a:rPr lang="en-US" sz="2400" dirty="0" smtClean="0"/>
              <a:t> de la fuente del </a:t>
            </a:r>
            <a:r>
              <a:rPr lang="en-US" sz="2400" dirty="0" err="1" smtClean="0"/>
              <a:t>tv</a:t>
            </a:r>
            <a:r>
              <a:rPr lang="en-US" sz="2400" dirty="0" smtClean="0"/>
              <a:t>.</a:t>
            </a:r>
          </a:p>
        </p:txBody>
      </p:sp>
      <p:sp>
        <p:nvSpPr>
          <p:cNvPr id="2" name="1 Rectángulo redondeado"/>
          <p:cNvSpPr/>
          <p:nvPr/>
        </p:nvSpPr>
        <p:spPr>
          <a:xfrm>
            <a:off x="395536" y="4797152"/>
            <a:ext cx="5472608" cy="1656184"/>
          </a:xfrm>
          <a:prstGeom prst="roundRect">
            <a:avLst/>
          </a:prstGeom>
          <a:noFill/>
          <a:ln w="5715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4" name="3 Flecha abajo"/>
          <p:cNvSpPr/>
          <p:nvPr/>
        </p:nvSpPr>
        <p:spPr>
          <a:xfrm rot="11118878">
            <a:off x="1918936" y="5565016"/>
            <a:ext cx="549775" cy="576064"/>
          </a:xfrm>
          <a:prstGeom prst="downArrow">
            <a:avLst/>
          </a:prstGeom>
          <a:solidFill>
            <a:srgbClr val="FF0000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3489762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Rectángulo"/>
          <p:cNvSpPr/>
          <p:nvPr/>
        </p:nvSpPr>
        <p:spPr>
          <a:xfrm>
            <a:off x="0" y="-18444"/>
            <a:ext cx="9144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236514"/>
            <a:ext cx="5436096" cy="5391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972142"/>
            <a:ext cx="3384362" cy="656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Rectángulo"/>
          <p:cNvSpPr/>
          <p:nvPr/>
        </p:nvSpPr>
        <p:spPr>
          <a:xfrm>
            <a:off x="295093" y="188640"/>
            <a:ext cx="6912768" cy="83099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/>
              <a:t> </a:t>
            </a:r>
          </a:p>
          <a:p>
            <a:pPr algn="ctr"/>
            <a:r>
              <a:rPr lang="en-US" sz="2400" b="1" dirty="0" smtClean="0"/>
              <a:t>en </a:t>
            </a:r>
            <a:r>
              <a:rPr lang="en-US" sz="2400" b="1" dirty="0" err="1" smtClean="0"/>
              <a:t>este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diagama</a:t>
            </a:r>
            <a:r>
              <a:rPr lang="en-US" sz="2400" b="1" dirty="0" smtClean="0"/>
              <a:t> DAEWOO </a:t>
            </a:r>
            <a:r>
              <a:rPr lang="en-US" sz="2400" b="1" dirty="0" err="1" smtClean="0"/>
              <a:t>retirariamos</a:t>
            </a:r>
            <a:r>
              <a:rPr lang="en-US" sz="2400" b="1" dirty="0" smtClean="0"/>
              <a:t> L805</a:t>
            </a:r>
          </a:p>
        </p:txBody>
      </p:sp>
      <p:sp>
        <p:nvSpPr>
          <p:cNvPr id="7" name="6 Flecha abajo"/>
          <p:cNvSpPr/>
          <p:nvPr/>
        </p:nvSpPr>
        <p:spPr>
          <a:xfrm rot="11118878">
            <a:off x="5436887" y="4893384"/>
            <a:ext cx="549775" cy="576064"/>
          </a:xfrm>
          <a:prstGeom prst="downArrow">
            <a:avLst/>
          </a:prstGeom>
          <a:solidFill>
            <a:srgbClr val="FF0000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7559410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0" y="0"/>
            <a:ext cx="9108504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3" name="1 Título"/>
          <p:cNvSpPr txBox="1">
            <a:spLocks/>
          </p:cNvSpPr>
          <p:nvPr/>
        </p:nvSpPr>
        <p:spPr>
          <a:xfrm>
            <a:off x="179512" y="188640"/>
            <a:ext cx="8748464" cy="6408712"/>
          </a:xfrm>
          <a:prstGeom prst="rect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700" b="1" dirty="0" smtClean="0"/>
              <a:t>(nota-1)</a:t>
            </a:r>
          </a:p>
          <a:p>
            <a:r>
              <a:rPr lang="en-US" sz="2700" b="1" dirty="0" smtClean="0"/>
              <a:t>a </a:t>
            </a:r>
            <a:r>
              <a:rPr lang="en-US" sz="2700" b="1" dirty="0" err="1" smtClean="0"/>
              <a:t>todos</a:t>
            </a:r>
            <a:r>
              <a:rPr lang="en-US" sz="2700" b="1" dirty="0" smtClean="0"/>
              <a:t> </a:t>
            </a:r>
            <a:r>
              <a:rPr lang="en-US" sz="2700" b="1" dirty="0" err="1" smtClean="0"/>
              <a:t>nos</a:t>
            </a:r>
            <a:r>
              <a:rPr lang="en-US" sz="2700" b="1" dirty="0" smtClean="0"/>
              <a:t> ha </a:t>
            </a:r>
            <a:r>
              <a:rPr lang="en-US" sz="2700" b="1" dirty="0" err="1" smtClean="0"/>
              <a:t>pasado</a:t>
            </a:r>
            <a:r>
              <a:rPr lang="en-US" sz="2700" b="1" dirty="0" smtClean="0"/>
              <a:t> </a:t>
            </a:r>
            <a:r>
              <a:rPr lang="en-US" sz="2700" b="1" dirty="0" err="1" smtClean="0"/>
              <a:t>que</a:t>
            </a:r>
            <a:r>
              <a:rPr lang="en-US" sz="2700" b="1" dirty="0" smtClean="0"/>
              <a:t> </a:t>
            </a:r>
            <a:r>
              <a:rPr lang="en-US" sz="2700" b="1" dirty="0" err="1" smtClean="0"/>
              <a:t>recibimos</a:t>
            </a:r>
            <a:r>
              <a:rPr lang="en-US" sz="2700" b="1" dirty="0" smtClean="0"/>
              <a:t> un </a:t>
            </a:r>
            <a:r>
              <a:rPr lang="en-US" sz="2700" b="1" dirty="0" err="1" smtClean="0"/>
              <a:t>tv</a:t>
            </a:r>
            <a:endParaRPr lang="en-US" sz="2700" b="1" dirty="0" smtClean="0"/>
          </a:p>
          <a:p>
            <a:r>
              <a:rPr lang="en-US" sz="2700" b="1" dirty="0" err="1"/>
              <a:t>s</a:t>
            </a:r>
            <a:r>
              <a:rPr lang="en-US" sz="2700" b="1" dirty="0" err="1" smtClean="0"/>
              <a:t>obre</a:t>
            </a:r>
            <a:r>
              <a:rPr lang="en-US" sz="2700" b="1" dirty="0" smtClean="0"/>
              <a:t> </a:t>
            </a:r>
            <a:r>
              <a:rPr lang="en-US" sz="2700" b="1" dirty="0" err="1" smtClean="0"/>
              <a:t>todo</a:t>
            </a:r>
            <a:r>
              <a:rPr lang="en-US" sz="2700" b="1" dirty="0" smtClean="0"/>
              <a:t> de 21” y mas </a:t>
            </a:r>
            <a:r>
              <a:rPr lang="en-US" sz="2700" b="1" dirty="0" err="1" smtClean="0"/>
              <a:t>grande</a:t>
            </a:r>
            <a:r>
              <a:rPr lang="en-US" sz="2700" b="1" dirty="0" smtClean="0"/>
              <a:t>, con el TSH </a:t>
            </a:r>
            <a:r>
              <a:rPr lang="en-US" sz="2700" b="1" dirty="0"/>
              <a:t>en </a:t>
            </a:r>
            <a:r>
              <a:rPr lang="en-US" sz="2700" b="1" dirty="0" err="1" smtClean="0"/>
              <a:t>corto</a:t>
            </a:r>
            <a:r>
              <a:rPr lang="en-US" sz="2700" b="1" dirty="0" smtClean="0"/>
              <a:t>, </a:t>
            </a:r>
            <a:r>
              <a:rPr lang="en-US" sz="2700" b="1" dirty="0" err="1" smtClean="0"/>
              <a:t>luego</a:t>
            </a:r>
            <a:r>
              <a:rPr lang="en-US" sz="2700" b="1" dirty="0" smtClean="0"/>
              <a:t> </a:t>
            </a:r>
            <a:r>
              <a:rPr lang="en-US" sz="2700" b="1" dirty="0" err="1" smtClean="0"/>
              <a:t>que</a:t>
            </a:r>
            <a:r>
              <a:rPr lang="en-US" sz="2700" b="1" dirty="0" smtClean="0"/>
              <a:t> </a:t>
            </a:r>
            <a:r>
              <a:rPr lang="en-US" sz="2700" b="1" dirty="0" err="1" smtClean="0"/>
              <a:t>chequeamos</a:t>
            </a:r>
            <a:r>
              <a:rPr lang="en-US" sz="2700" b="1" dirty="0" smtClean="0"/>
              <a:t> </a:t>
            </a:r>
            <a:r>
              <a:rPr lang="en-US" sz="2700" b="1" dirty="0" err="1" smtClean="0"/>
              <a:t>todo</a:t>
            </a:r>
            <a:r>
              <a:rPr lang="en-US" sz="2700" b="1" dirty="0" smtClean="0"/>
              <a:t>…..</a:t>
            </a:r>
            <a:r>
              <a:rPr lang="en-US" sz="2700" b="1" dirty="0" err="1" smtClean="0"/>
              <a:t>todo</a:t>
            </a:r>
            <a:r>
              <a:rPr lang="en-US" sz="2700" b="1" dirty="0" smtClean="0"/>
              <a:t> </a:t>
            </a:r>
            <a:r>
              <a:rPr lang="en-US" sz="2700" b="1" dirty="0" err="1" smtClean="0"/>
              <a:t>esta</a:t>
            </a:r>
            <a:r>
              <a:rPr lang="en-US" sz="2700" b="1" dirty="0" smtClean="0"/>
              <a:t> perfecto, y </a:t>
            </a:r>
            <a:r>
              <a:rPr lang="en-US" sz="2700" b="1" dirty="0" err="1" smtClean="0"/>
              <a:t>despues</a:t>
            </a:r>
            <a:r>
              <a:rPr lang="en-US" sz="2700" b="1" dirty="0" smtClean="0"/>
              <a:t> </a:t>
            </a:r>
            <a:r>
              <a:rPr lang="en-US" sz="2700" b="1" dirty="0" err="1" smtClean="0"/>
              <a:t>que</a:t>
            </a:r>
            <a:r>
              <a:rPr lang="en-US" sz="2700" b="1" dirty="0" smtClean="0"/>
              <a:t> </a:t>
            </a:r>
            <a:r>
              <a:rPr lang="en-US" sz="2700" b="1" dirty="0" err="1" smtClean="0"/>
              <a:t>cambiamos</a:t>
            </a:r>
            <a:r>
              <a:rPr lang="en-US" sz="2700" b="1" dirty="0" smtClean="0"/>
              <a:t> el TSH</a:t>
            </a:r>
            <a:r>
              <a:rPr lang="en-US" sz="2700" b="1" dirty="0"/>
              <a:t> </a:t>
            </a:r>
            <a:r>
              <a:rPr lang="en-US" sz="2700" b="1" dirty="0" smtClean="0"/>
              <a:t>sale con </a:t>
            </a:r>
            <a:r>
              <a:rPr lang="en-US" sz="2700" b="1" dirty="0" err="1" smtClean="0"/>
              <a:t>una</a:t>
            </a:r>
            <a:r>
              <a:rPr lang="en-US" sz="2700" b="1" dirty="0" smtClean="0"/>
              <a:t> </a:t>
            </a:r>
            <a:r>
              <a:rPr lang="en-US" sz="2700" b="1" dirty="0" err="1" smtClean="0"/>
              <a:t>fuga</a:t>
            </a:r>
            <a:r>
              <a:rPr lang="en-US" sz="2700" b="1" dirty="0" smtClean="0"/>
              <a:t> </a:t>
            </a:r>
            <a:r>
              <a:rPr lang="en-US" sz="2700" b="1" dirty="0" err="1" smtClean="0"/>
              <a:t>tremenda</a:t>
            </a:r>
            <a:r>
              <a:rPr lang="en-US" sz="2700" b="1" dirty="0" smtClean="0"/>
              <a:t> en el flyback </a:t>
            </a:r>
          </a:p>
          <a:p>
            <a:r>
              <a:rPr lang="en-US" sz="2700" b="1" dirty="0"/>
              <a:t>o</a:t>
            </a:r>
            <a:r>
              <a:rPr lang="en-US" sz="2700" b="1" dirty="0" smtClean="0"/>
              <a:t> se  </a:t>
            </a:r>
            <a:r>
              <a:rPr lang="en-US" sz="2700" b="1" dirty="0" err="1" smtClean="0"/>
              <a:t>vuelve</a:t>
            </a:r>
            <a:r>
              <a:rPr lang="en-US" sz="2700" b="1" dirty="0" smtClean="0"/>
              <a:t> a </a:t>
            </a:r>
            <a:r>
              <a:rPr lang="en-US" sz="2700" b="1" dirty="0" err="1" smtClean="0"/>
              <a:t>quemar</a:t>
            </a:r>
            <a:r>
              <a:rPr lang="en-US" sz="2700" b="1" dirty="0" smtClean="0"/>
              <a:t> el TSH, de </a:t>
            </a:r>
            <a:r>
              <a:rPr lang="en-US" sz="2700" b="1" dirty="0" err="1" smtClean="0"/>
              <a:t>paso</a:t>
            </a:r>
            <a:r>
              <a:rPr lang="en-US" sz="2700" b="1" dirty="0" smtClean="0"/>
              <a:t> el fly back </a:t>
            </a:r>
            <a:r>
              <a:rPr lang="en-US" sz="2700" b="1" dirty="0" err="1" smtClean="0"/>
              <a:t>descargó</a:t>
            </a:r>
            <a:r>
              <a:rPr lang="en-US" sz="2700" b="1" dirty="0" smtClean="0"/>
              <a:t> contra </a:t>
            </a:r>
            <a:r>
              <a:rPr lang="en-US" sz="2700" b="1" dirty="0" err="1" smtClean="0"/>
              <a:t>varios</a:t>
            </a:r>
            <a:r>
              <a:rPr lang="en-US" sz="2700" b="1" dirty="0" smtClean="0"/>
              <a:t> </a:t>
            </a:r>
            <a:r>
              <a:rPr lang="en-US" sz="2700" b="1" dirty="0" err="1" smtClean="0"/>
              <a:t>componentes</a:t>
            </a:r>
            <a:r>
              <a:rPr lang="en-US" sz="2700" b="1" dirty="0" smtClean="0"/>
              <a:t>, ¿y </a:t>
            </a:r>
            <a:r>
              <a:rPr lang="en-US" sz="2700" b="1" dirty="0" err="1" smtClean="0"/>
              <a:t>que</a:t>
            </a:r>
            <a:r>
              <a:rPr lang="en-US" sz="2700" b="1" dirty="0" smtClean="0"/>
              <a:t> </a:t>
            </a:r>
            <a:r>
              <a:rPr lang="en-US" sz="2700" b="1" dirty="0" err="1" smtClean="0"/>
              <a:t>paso</a:t>
            </a:r>
            <a:r>
              <a:rPr lang="en-US" sz="2700" b="1" dirty="0" smtClean="0"/>
              <a:t>, </a:t>
            </a:r>
            <a:r>
              <a:rPr lang="en-US" sz="2700" b="1" dirty="0" err="1" smtClean="0"/>
              <a:t>cuanto</a:t>
            </a:r>
            <a:r>
              <a:rPr lang="en-US" sz="2700" b="1" dirty="0" smtClean="0"/>
              <a:t> </a:t>
            </a:r>
            <a:r>
              <a:rPr lang="en-US" sz="2700" b="1" dirty="0" err="1" smtClean="0"/>
              <a:t>perdimos</a:t>
            </a:r>
            <a:r>
              <a:rPr lang="en-US" sz="2700" b="1" dirty="0" smtClean="0"/>
              <a:t>,</a:t>
            </a:r>
          </a:p>
          <a:p>
            <a:r>
              <a:rPr lang="en-US" sz="2700" b="1" dirty="0" err="1" smtClean="0"/>
              <a:t>que</a:t>
            </a:r>
            <a:r>
              <a:rPr lang="en-US" sz="2700" b="1" dirty="0" smtClean="0"/>
              <a:t> se </a:t>
            </a:r>
            <a:r>
              <a:rPr lang="en-US" sz="2700" b="1" dirty="0" err="1" smtClean="0"/>
              <a:t>quemó</a:t>
            </a:r>
            <a:r>
              <a:rPr lang="en-US" sz="2700" b="1" dirty="0" smtClean="0"/>
              <a:t> </a:t>
            </a:r>
            <a:r>
              <a:rPr lang="en-US" sz="2700" b="1" dirty="0" err="1" smtClean="0"/>
              <a:t>vaya</a:t>
            </a:r>
            <a:r>
              <a:rPr lang="en-US" sz="2700" b="1" dirty="0" smtClean="0"/>
              <a:t> ud a saber? ¡</a:t>
            </a:r>
            <a:r>
              <a:rPr lang="en-US" sz="2700" b="1" dirty="0" err="1" smtClean="0"/>
              <a:t>Impredecible</a:t>
            </a:r>
            <a:r>
              <a:rPr lang="en-US" sz="2700" b="1" dirty="0"/>
              <a:t>¡ </a:t>
            </a:r>
            <a:endParaRPr lang="en-US" sz="2700" b="1" dirty="0" smtClean="0"/>
          </a:p>
          <a:p>
            <a:r>
              <a:rPr lang="en-US" sz="2700" b="1" dirty="0" err="1" smtClean="0"/>
              <a:t>aqui</a:t>
            </a:r>
            <a:r>
              <a:rPr lang="en-US" sz="2700" b="1" dirty="0" smtClean="0"/>
              <a:t> </a:t>
            </a:r>
            <a:r>
              <a:rPr lang="en-US" sz="2700" b="1" dirty="0" err="1"/>
              <a:t>tenemos</a:t>
            </a:r>
            <a:r>
              <a:rPr lang="en-US" sz="2700" b="1" dirty="0"/>
              <a:t> </a:t>
            </a:r>
            <a:r>
              <a:rPr lang="en-US" sz="2700" b="1" dirty="0" smtClean="0"/>
              <a:t>un </a:t>
            </a:r>
            <a:r>
              <a:rPr lang="en-US" sz="2700" b="1" dirty="0" err="1"/>
              <a:t>serio</a:t>
            </a:r>
            <a:r>
              <a:rPr lang="en-US" sz="2700" b="1" dirty="0"/>
              <a:t> </a:t>
            </a:r>
            <a:r>
              <a:rPr lang="en-US" sz="2700" b="1" dirty="0" err="1"/>
              <a:t>problema</a:t>
            </a:r>
            <a:r>
              <a:rPr lang="en-US" sz="2700" b="1" dirty="0"/>
              <a:t> ¿</a:t>
            </a:r>
            <a:r>
              <a:rPr lang="en-US" sz="2700" b="1" dirty="0" err="1"/>
              <a:t>como</a:t>
            </a:r>
            <a:r>
              <a:rPr lang="en-US" sz="2700" b="1" dirty="0"/>
              <a:t> </a:t>
            </a:r>
            <a:r>
              <a:rPr lang="en-US" sz="2700" b="1" dirty="0" err="1"/>
              <a:t>volvemos</a:t>
            </a:r>
            <a:r>
              <a:rPr lang="en-US" sz="2700" b="1" dirty="0"/>
              <a:t> a </a:t>
            </a:r>
            <a:r>
              <a:rPr lang="en-US" sz="2700" b="1" dirty="0" err="1"/>
              <a:t>probar</a:t>
            </a:r>
            <a:endParaRPr lang="en-US" sz="2700" b="1" dirty="0"/>
          </a:p>
          <a:p>
            <a:r>
              <a:rPr lang="en-US" sz="2700" b="1" dirty="0"/>
              <a:t> sin </a:t>
            </a:r>
            <a:r>
              <a:rPr lang="en-US" sz="2700" b="1" dirty="0" err="1"/>
              <a:t>que</a:t>
            </a:r>
            <a:r>
              <a:rPr lang="en-US" sz="2700" b="1" dirty="0"/>
              <a:t> se </a:t>
            </a:r>
            <a:r>
              <a:rPr lang="en-US" sz="2700" b="1" dirty="0" err="1"/>
              <a:t>queme</a:t>
            </a:r>
            <a:r>
              <a:rPr lang="en-US" sz="2700" b="1" dirty="0"/>
              <a:t> nada? ¿y </a:t>
            </a:r>
            <a:r>
              <a:rPr lang="en-US" sz="2700" b="1" dirty="0" err="1"/>
              <a:t>si</a:t>
            </a:r>
            <a:r>
              <a:rPr lang="en-US" sz="2700" b="1" dirty="0"/>
              <a:t> la </a:t>
            </a:r>
            <a:r>
              <a:rPr lang="en-US" sz="2700" b="1" dirty="0" err="1"/>
              <a:t>prueba</a:t>
            </a:r>
            <a:r>
              <a:rPr lang="en-US" sz="2700" b="1" dirty="0"/>
              <a:t> </a:t>
            </a:r>
            <a:r>
              <a:rPr lang="en-US" sz="2700" b="1" dirty="0" err="1"/>
              <a:t>resulta</a:t>
            </a:r>
            <a:r>
              <a:rPr lang="en-US" sz="2700" b="1" dirty="0"/>
              <a:t> </a:t>
            </a:r>
            <a:r>
              <a:rPr lang="en-US" sz="2700" b="1" dirty="0" err="1"/>
              <a:t>costosa</a:t>
            </a:r>
            <a:r>
              <a:rPr lang="en-US" sz="2700" b="1" dirty="0"/>
              <a:t>?</a:t>
            </a:r>
          </a:p>
          <a:p>
            <a:r>
              <a:rPr lang="en-US" sz="2700" b="1" dirty="0"/>
              <a:t>¿y </a:t>
            </a:r>
            <a:r>
              <a:rPr lang="en-US" sz="2700" b="1" dirty="0" err="1"/>
              <a:t>si</a:t>
            </a:r>
            <a:r>
              <a:rPr lang="en-US" sz="2700" b="1" dirty="0"/>
              <a:t> </a:t>
            </a:r>
            <a:r>
              <a:rPr lang="en-US" sz="2700" b="1" dirty="0" err="1"/>
              <a:t>es</a:t>
            </a:r>
            <a:r>
              <a:rPr lang="en-US" sz="2700" b="1" dirty="0"/>
              <a:t> un </a:t>
            </a:r>
            <a:r>
              <a:rPr lang="en-US" sz="2700" b="1" dirty="0" err="1"/>
              <a:t>tv</a:t>
            </a:r>
            <a:r>
              <a:rPr lang="en-US" sz="2700" b="1" dirty="0"/>
              <a:t> de </a:t>
            </a:r>
            <a:r>
              <a:rPr lang="en-US" sz="2700" b="1" dirty="0" err="1"/>
              <a:t>poco</a:t>
            </a:r>
            <a:r>
              <a:rPr lang="en-US" sz="2700" b="1" dirty="0"/>
              <a:t> </a:t>
            </a:r>
            <a:r>
              <a:rPr lang="en-US" sz="2700" b="1" dirty="0" err="1"/>
              <a:t>precio</a:t>
            </a:r>
            <a:r>
              <a:rPr lang="en-US" sz="2700" b="1" dirty="0"/>
              <a:t> (13”) y </a:t>
            </a:r>
            <a:r>
              <a:rPr lang="en-US" sz="2700" b="1" dirty="0" err="1"/>
              <a:t>resulta</a:t>
            </a:r>
            <a:r>
              <a:rPr lang="en-US" sz="2700" b="1" dirty="0"/>
              <a:t> mas </a:t>
            </a:r>
            <a:r>
              <a:rPr lang="en-US" sz="2700" b="1" dirty="0" err="1"/>
              <a:t>caro</a:t>
            </a:r>
            <a:r>
              <a:rPr lang="en-US" sz="2700" b="1" dirty="0"/>
              <a:t> </a:t>
            </a:r>
            <a:r>
              <a:rPr lang="en-US" sz="2700" b="1" dirty="0" err="1"/>
              <a:t>repararlo</a:t>
            </a:r>
            <a:r>
              <a:rPr lang="en-US" sz="2700" b="1" dirty="0"/>
              <a:t> </a:t>
            </a:r>
            <a:r>
              <a:rPr lang="en-US" sz="2700" b="1" dirty="0" err="1"/>
              <a:t>pero</a:t>
            </a:r>
            <a:r>
              <a:rPr lang="en-US" sz="2700" b="1" dirty="0"/>
              <a:t> </a:t>
            </a:r>
            <a:r>
              <a:rPr lang="en-US" sz="2700" b="1" dirty="0" err="1"/>
              <a:t>ya</a:t>
            </a:r>
            <a:r>
              <a:rPr lang="en-US" sz="2700" b="1" dirty="0"/>
              <a:t> </a:t>
            </a:r>
            <a:r>
              <a:rPr lang="en-US" sz="2700" b="1" dirty="0" err="1"/>
              <a:t>gastamos</a:t>
            </a:r>
            <a:r>
              <a:rPr lang="en-US" sz="2700" b="1" dirty="0"/>
              <a:t> en el TSH y </a:t>
            </a:r>
            <a:r>
              <a:rPr lang="en-US" sz="2700" b="1" dirty="0" err="1"/>
              <a:t>otro</a:t>
            </a:r>
            <a:r>
              <a:rPr lang="en-US" sz="2700" b="1" dirty="0"/>
              <a:t> </a:t>
            </a:r>
            <a:r>
              <a:rPr lang="en-US" sz="2700" b="1" dirty="0" err="1"/>
              <a:t>repuesto</a:t>
            </a:r>
            <a:r>
              <a:rPr lang="en-US" sz="2700" b="1" dirty="0"/>
              <a:t>?</a:t>
            </a:r>
          </a:p>
          <a:p>
            <a:r>
              <a:rPr lang="en-US" sz="2700" b="1" dirty="0" smtClean="0"/>
              <a:t>¿el </a:t>
            </a:r>
            <a:r>
              <a:rPr lang="en-US" sz="2700" b="1" dirty="0" err="1" smtClean="0"/>
              <a:t>tv</a:t>
            </a:r>
            <a:r>
              <a:rPr lang="en-US" sz="2700" b="1" dirty="0" smtClean="0"/>
              <a:t> </a:t>
            </a:r>
            <a:r>
              <a:rPr lang="en-US" sz="2700" b="1" dirty="0" err="1" smtClean="0"/>
              <a:t>está</a:t>
            </a:r>
            <a:r>
              <a:rPr lang="en-US" sz="2700" b="1" dirty="0" smtClean="0"/>
              <a:t> </a:t>
            </a:r>
            <a:r>
              <a:rPr lang="en-US" sz="2700" b="1" dirty="0" err="1" smtClean="0"/>
              <a:t>recien</a:t>
            </a:r>
            <a:r>
              <a:rPr lang="en-US" sz="2700" b="1" dirty="0" smtClean="0"/>
              <a:t> </a:t>
            </a:r>
            <a:r>
              <a:rPr lang="en-US" sz="2700" b="1" dirty="0" err="1"/>
              <a:t>entregado</a:t>
            </a:r>
            <a:r>
              <a:rPr lang="en-US" sz="2700" b="1" dirty="0"/>
              <a:t> al </a:t>
            </a:r>
            <a:r>
              <a:rPr lang="en-US" sz="2700" b="1" dirty="0" err="1" smtClean="0"/>
              <a:t>dueño</a:t>
            </a:r>
            <a:r>
              <a:rPr lang="en-US" sz="2700" b="1" dirty="0" smtClean="0"/>
              <a:t>?</a:t>
            </a:r>
          </a:p>
          <a:p>
            <a:r>
              <a:rPr lang="en-US" sz="2700" b="1" dirty="0" smtClean="0"/>
              <a:t> ¿y </a:t>
            </a:r>
            <a:r>
              <a:rPr lang="en-US" sz="2700" b="1" dirty="0" err="1"/>
              <a:t>si</a:t>
            </a:r>
            <a:r>
              <a:rPr lang="en-US" sz="2700" b="1" dirty="0"/>
              <a:t> </a:t>
            </a:r>
            <a:r>
              <a:rPr lang="en-US" sz="2700" b="1" dirty="0" err="1"/>
              <a:t>está</a:t>
            </a:r>
            <a:r>
              <a:rPr lang="en-US" sz="2700" b="1" dirty="0"/>
              <a:t> </a:t>
            </a:r>
            <a:r>
              <a:rPr lang="en-US" sz="2700" b="1" dirty="0" err="1"/>
              <a:t>todabia</a:t>
            </a:r>
            <a:r>
              <a:rPr lang="en-US" sz="2700" b="1" dirty="0"/>
              <a:t> </a:t>
            </a:r>
            <a:r>
              <a:rPr lang="en-US" sz="2700" b="1" dirty="0" smtClean="0"/>
              <a:t>en </a:t>
            </a:r>
            <a:r>
              <a:rPr lang="en-US" sz="2700" b="1" dirty="0" err="1"/>
              <a:t>garantia</a:t>
            </a:r>
            <a:r>
              <a:rPr lang="en-US" sz="2700" b="1" dirty="0"/>
              <a:t> por el taller?</a:t>
            </a:r>
          </a:p>
          <a:p>
            <a:endParaRPr lang="en-US" sz="2700" b="1" dirty="0"/>
          </a:p>
          <a:p>
            <a:endParaRPr lang="en-US" sz="2700" b="1" dirty="0"/>
          </a:p>
          <a:p>
            <a:endParaRPr lang="en-US" sz="2700" b="1" dirty="0" smtClean="0"/>
          </a:p>
        </p:txBody>
      </p:sp>
    </p:spTree>
    <p:extLst>
      <p:ext uri="{BB962C8B-B14F-4D97-AF65-F5344CB8AC3E}">
        <p14:creationId xmlns:p14="http://schemas.microsoft.com/office/powerpoint/2010/main" val="3833200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0" y="0"/>
            <a:ext cx="9108504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 sz="1600" dirty="0"/>
          </a:p>
        </p:txBody>
      </p:sp>
      <p:sp>
        <p:nvSpPr>
          <p:cNvPr id="2" name="1 Rectángulo"/>
          <p:cNvSpPr/>
          <p:nvPr/>
        </p:nvSpPr>
        <p:spPr>
          <a:xfrm>
            <a:off x="72008" y="84408"/>
            <a:ext cx="8964488" cy="6555641"/>
          </a:xfrm>
          <a:prstGeom prst="rect">
            <a:avLst/>
          </a:prstGeom>
          <a:solidFill>
            <a:srgbClr val="FFFF00"/>
          </a:solidFill>
          <a:ln w="76200">
            <a:solidFill>
              <a:srgbClr val="00FF00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sz="2800" b="1" dirty="0" smtClean="0"/>
          </a:p>
          <a:p>
            <a:pPr algn="ctr"/>
            <a:r>
              <a:rPr lang="en-US" sz="2800" b="1" dirty="0" smtClean="0"/>
              <a:t>He </a:t>
            </a:r>
            <a:r>
              <a:rPr lang="en-US" sz="2800" b="1" dirty="0" err="1" smtClean="0"/>
              <a:t>aqui</a:t>
            </a:r>
            <a:r>
              <a:rPr lang="en-US" sz="2800" b="1" dirty="0" smtClean="0"/>
              <a:t> la </a:t>
            </a:r>
            <a:r>
              <a:rPr lang="en-US" sz="2800" b="1" dirty="0" err="1" smtClean="0"/>
              <a:t>solucion</a:t>
            </a:r>
            <a:r>
              <a:rPr lang="en-US" sz="2800" b="1" dirty="0" smtClean="0"/>
              <a:t>: (nota-2)</a:t>
            </a:r>
          </a:p>
          <a:p>
            <a:pPr algn="ctr"/>
            <a:r>
              <a:rPr lang="en-US" sz="2800" b="1" dirty="0" err="1" smtClean="0"/>
              <a:t>Pero</a:t>
            </a:r>
            <a:r>
              <a:rPr lang="en-US" sz="2800" b="1" dirty="0" smtClean="0"/>
              <a:t> antes un </a:t>
            </a:r>
            <a:r>
              <a:rPr lang="en-US" sz="2800" b="1" dirty="0" err="1" smtClean="0"/>
              <a:t>detalle</a:t>
            </a:r>
            <a:r>
              <a:rPr lang="en-US" sz="2800" b="1" dirty="0" smtClean="0"/>
              <a:t>  </a:t>
            </a:r>
            <a:r>
              <a:rPr lang="en-US" sz="2800" b="1" dirty="0" err="1" smtClean="0"/>
              <a:t>muy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importante</a:t>
            </a:r>
            <a:r>
              <a:rPr lang="en-US" sz="2800" b="1" dirty="0" smtClean="0"/>
              <a:t> a </a:t>
            </a:r>
            <a:r>
              <a:rPr lang="en-US" sz="2800" b="1" dirty="0" err="1" smtClean="0"/>
              <a:t>tomar</a:t>
            </a:r>
            <a:r>
              <a:rPr lang="en-US" sz="2800" b="1" dirty="0" smtClean="0"/>
              <a:t> en </a:t>
            </a:r>
            <a:r>
              <a:rPr lang="en-US" sz="2800" b="1" dirty="0" err="1" smtClean="0"/>
              <a:t>cuenta</a:t>
            </a:r>
            <a:r>
              <a:rPr lang="en-US" sz="2800" b="1" dirty="0" smtClean="0"/>
              <a:t>, a </a:t>
            </a:r>
            <a:r>
              <a:rPr lang="en-US" sz="2800" b="1" dirty="0" err="1" smtClean="0"/>
              <a:t>las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fuentes</a:t>
            </a:r>
            <a:r>
              <a:rPr lang="en-US" sz="2800" b="1" dirty="0" smtClean="0"/>
              <a:t> suichadas de los </a:t>
            </a:r>
            <a:r>
              <a:rPr lang="en-US" sz="2800" b="1" dirty="0" err="1" smtClean="0"/>
              <a:t>tv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recientes</a:t>
            </a:r>
            <a:r>
              <a:rPr lang="en-US" sz="2800" b="1" dirty="0" smtClean="0"/>
              <a:t> </a:t>
            </a:r>
          </a:p>
          <a:p>
            <a:pPr algn="ctr"/>
            <a:r>
              <a:rPr lang="en-US" sz="2800" b="1" dirty="0" smtClean="0"/>
              <a:t>no </a:t>
            </a:r>
            <a:r>
              <a:rPr lang="en-US" sz="2800" b="1" dirty="0" err="1" smtClean="0"/>
              <a:t>es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fácil</a:t>
            </a:r>
            <a:r>
              <a:rPr lang="en-US" sz="2800" b="1" dirty="0" smtClean="0"/>
              <a:t> </a:t>
            </a:r>
            <a:r>
              <a:rPr lang="en-US" sz="2800" b="1" dirty="0" err="1"/>
              <a:t>b</a:t>
            </a:r>
            <a:r>
              <a:rPr lang="en-US" sz="2800" b="1" dirty="0" err="1" smtClean="0"/>
              <a:t>ajarle</a:t>
            </a:r>
            <a:r>
              <a:rPr lang="en-US" sz="2800" b="1" dirty="0" smtClean="0"/>
              <a:t> el </a:t>
            </a:r>
            <a:r>
              <a:rPr lang="en-US" sz="2800" b="1" dirty="0" err="1" smtClean="0"/>
              <a:t>voltaje</a:t>
            </a:r>
            <a:r>
              <a:rPr lang="en-US" sz="2800" b="1" dirty="0" smtClean="0"/>
              <a:t>, </a:t>
            </a:r>
            <a:r>
              <a:rPr lang="en-US" sz="2800" b="1" dirty="0" err="1" smtClean="0"/>
              <a:t>es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complicado</a:t>
            </a:r>
            <a:r>
              <a:rPr lang="en-US" sz="2800" b="1" dirty="0" smtClean="0"/>
              <a:t> </a:t>
            </a:r>
          </a:p>
          <a:p>
            <a:pPr algn="ctr"/>
            <a:r>
              <a:rPr lang="en-US" sz="2800" b="1" dirty="0" smtClean="0"/>
              <a:t>y a </a:t>
            </a:r>
            <a:r>
              <a:rPr lang="en-US" sz="2800" b="1" dirty="0" err="1" smtClean="0"/>
              <a:t>veces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engorroso</a:t>
            </a:r>
            <a:r>
              <a:rPr lang="en-US" sz="2800" b="1" dirty="0" smtClean="0"/>
              <a:t>, </a:t>
            </a:r>
            <a:r>
              <a:rPr lang="en-US" sz="2800" b="1" dirty="0" err="1" smtClean="0"/>
              <a:t>ademas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es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innecesario</a:t>
            </a:r>
            <a:r>
              <a:rPr lang="en-US" sz="2800" b="1" dirty="0"/>
              <a:t> </a:t>
            </a:r>
            <a:endParaRPr lang="en-US" sz="2800" b="1" dirty="0" smtClean="0"/>
          </a:p>
          <a:p>
            <a:pPr algn="ctr"/>
            <a:r>
              <a:rPr lang="en-US" sz="2800" b="1" dirty="0" smtClean="0"/>
              <a:t>(por </a:t>
            </a:r>
            <a:r>
              <a:rPr lang="en-US" sz="2800" b="1" dirty="0" err="1" smtClean="0"/>
              <a:t>seguridad</a:t>
            </a:r>
            <a:r>
              <a:rPr lang="en-US" sz="2800" b="1" dirty="0" smtClean="0"/>
              <a:t> y </a:t>
            </a:r>
            <a:r>
              <a:rPr lang="en-US" sz="2800" b="1" dirty="0" err="1" smtClean="0"/>
              <a:t>economia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es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preferible</a:t>
            </a:r>
            <a:r>
              <a:rPr lang="en-US" sz="2800" b="1" dirty="0" smtClean="0"/>
              <a:t> no </a:t>
            </a:r>
            <a:r>
              <a:rPr lang="en-US" sz="2800" b="1" dirty="0" err="1" smtClean="0"/>
              <a:t>tocarlas</a:t>
            </a:r>
            <a:r>
              <a:rPr lang="en-US" sz="2800" b="1" dirty="0" smtClean="0"/>
              <a:t>) </a:t>
            </a:r>
          </a:p>
          <a:p>
            <a:pPr algn="ctr"/>
            <a:r>
              <a:rPr lang="en-US" sz="2800" b="1" dirty="0" err="1"/>
              <a:t>t</a:t>
            </a:r>
            <a:r>
              <a:rPr lang="en-US" sz="2800" b="1" dirty="0" err="1" smtClean="0"/>
              <a:t>ampoco</a:t>
            </a:r>
            <a:r>
              <a:rPr lang="en-US" sz="2800" b="1" dirty="0" smtClean="0"/>
              <a:t> se </a:t>
            </a:r>
            <a:r>
              <a:rPr lang="en-US" sz="2800" b="1" dirty="0" err="1" smtClean="0"/>
              <a:t>pueden</a:t>
            </a:r>
            <a:r>
              <a:rPr lang="en-US" sz="2800" b="1" dirty="0" smtClean="0"/>
              <a:t> regular en la </a:t>
            </a:r>
            <a:r>
              <a:rPr lang="en-US" sz="2800" b="1" dirty="0" err="1" smtClean="0"/>
              <a:t>linea</a:t>
            </a:r>
            <a:r>
              <a:rPr lang="en-US" sz="2800" b="1" dirty="0" smtClean="0"/>
              <a:t> de A.C</a:t>
            </a:r>
          </a:p>
          <a:p>
            <a:pPr algn="ctr"/>
            <a:r>
              <a:rPr lang="en-US" sz="2800" b="1" dirty="0" smtClean="0"/>
              <a:t> “</a:t>
            </a:r>
            <a:r>
              <a:rPr lang="en-US" sz="2800" b="1" dirty="0" err="1" smtClean="0"/>
              <a:t>es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peligroso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porque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puede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pitar</a:t>
            </a:r>
            <a:r>
              <a:rPr lang="en-US" sz="2800" b="1" dirty="0" smtClean="0"/>
              <a:t> la fuente </a:t>
            </a:r>
            <a:r>
              <a:rPr lang="en-US" sz="2800" b="1" dirty="0" err="1" smtClean="0"/>
              <a:t>como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pasa</a:t>
            </a:r>
            <a:r>
              <a:rPr lang="en-US" sz="2800" b="1" dirty="0" smtClean="0"/>
              <a:t> en </a:t>
            </a:r>
            <a:r>
              <a:rPr lang="en-US" sz="2800" b="1" dirty="0" err="1" smtClean="0"/>
              <a:t>las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fuentes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sony</a:t>
            </a:r>
            <a:r>
              <a:rPr lang="en-US" sz="2800" b="1" dirty="0" smtClean="0"/>
              <a:t> auto </a:t>
            </a:r>
            <a:r>
              <a:rPr lang="en-US" sz="2800" b="1" dirty="0" err="1" smtClean="0"/>
              <a:t>oscilantes</a:t>
            </a:r>
            <a:r>
              <a:rPr lang="en-US" sz="2800" b="1" dirty="0" smtClean="0"/>
              <a:t> con </a:t>
            </a:r>
            <a:r>
              <a:rPr lang="en-US" sz="2800" b="1" dirty="0" err="1" smtClean="0"/>
              <a:t>transformadores</a:t>
            </a:r>
            <a:endParaRPr lang="en-US" sz="2800" b="1" dirty="0" smtClean="0"/>
          </a:p>
          <a:p>
            <a:pPr algn="ctr"/>
            <a:r>
              <a:rPr lang="en-US" sz="2800" b="1" dirty="0" smtClean="0"/>
              <a:t>“se </a:t>
            </a:r>
            <a:r>
              <a:rPr lang="en-US" sz="2800" b="1" dirty="0" err="1" smtClean="0"/>
              <a:t>queman</a:t>
            </a:r>
            <a:r>
              <a:rPr lang="en-US" sz="2800" b="1" dirty="0" smtClean="0"/>
              <a:t>” </a:t>
            </a:r>
            <a:r>
              <a:rPr lang="en-US" sz="2800" b="1" dirty="0" err="1" smtClean="0"/>
              <a:t>ademas</a:t>
            </a:r>
            <a:r>
              <a:rPr lang="en-US" sz="2800" b="1" dirty="0" smtClean="0"/>
              <a:t> en </a:t>
            </a:r>
            <a:r>
              <a:rPr lang="en-US" sz="2800" b="1" dirty="0" err="1" smtClean="0"/>
              <a:t>las</a:t>
            </a:r>
            <a:r>
              <a:rPr lang="en-US" sz="2800" b="1" dirty="0" smtClean="0"/>
              <a:t> suichadas los </a:t>
            </a:r>
            <a:r>
              <a:rPr lang="en-US" sz="2800" b="1" dirty="0" err="1" smtClean="0"/>
              <a:t>sistemas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autovolt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tienen</a:t>
            </a:r>
            <a:r>
              <a:rPr lang="en-US" sz="2800" b="1" dirty="0" smtClean="0"/>
              <a:t> un </a:t>
            </a:r>
            <a:r>
              <a:rPr lang="en-US" sz="2800" b="1" dirty="0" err="1" smtClean="0"/>
              <a:t>margen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amplio</a:t>
            </a:r>
            <a:r>
              <a:rPr lang="en-US" sz="2800" b="1" dirty="0" smtClean="0"/>
              <a:t> de </a:t>
            </a:r>
            <a:r>
              <a:rPr lang="en-US" sz="2800" b="1" dirty="0" err="1" smtClean="0"/>
              <a:t>estabilidad</a:t>
            </a:r>
            <a:endParaRPr lang="en-US" sz="2800" b="1" dirty="0" smtClean="0"/>
          </a:p>
          <a:p>
            <a:pPr algn="ctr"/>
            <a:r>
              <a:rPr lang="en-US" sz="2800" b="1" dirty="0" smtClean="0"/>
              <a:t> con </a:t>
            </a:r>
            <a:r>
              <a:rPr lang="en-US" sz="2800" b="1" dirty="0" err="1" smtClean="0"/>
              <a:t>las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variaciones</a:t>
            </a:r>
            <a:r>
              <a:rPr lang="en-US" sz="2800" b="1" dirty="0" smtClean="0"/>
              <a:t> (de </a:t>
            </a:r>
            <a:r>
              <a:rPr lang="en-US" sz="2800" b="1" dirty="0" err="1" smtClean="0"/>
              <a:t>linea</a:t>
            </a:r>
            <a:r>
              <a:rPr lang="en-US" sz="2800" b="1" dirty="0" smtClean="0"/>
              <a:t>) de voltage ac…. </a:t>
            </a:r>
          </a:p>
          <a:p>
            <a:pPr algn="ctr"/>
            <a:endParaRPr lang="en-US" sz="2800" b="1" dirty="0" smtClean="0"/>
          </a:p>
          <a:p>
            <a:pPr algn="ctr"/>
            <a:endParaRPr lang="en-US" sz="2800" b="1" dirty="0" smtClean="0"/>
          </a:p>
        </p:txBody>
      </p:sp>
    </p:spTree>
    <p:extLst>
      <p:ext uri="{BB962C8B-B14F-4D97-AF65-F5344CB8AC3E}">
        <p14:creationId xmlns:p14="http://schemas.microsoft.com/office/powerpoint/2010/main" val="2889678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0" y="0"/>
            <a:ext cx="9108504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2" name="1 Rectángulo"/>
          <p:cNvSpPr/>
          <p:nvPr/>
        </p:nvSpPr>
        <p:spPr>
          <a:xfrm>
            <a:off x="251520" y="188640"/>
            <a:ext cx="8712968" cy="6494085"/>
          </a:xfrm>
          <a:prstGeom prst="rect">
            <a:avLst/>
          </a:prstGeom>
          <a:solidFill>
            <a:srgbClr val="FFFF00"/>
          </a:solidFill>
          <a:ln w="76200">
            <a:solidFill>
              <a:srgbClr val="00FF00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sz="3200" dirty="0" smtClean="0"/>
          </a:p>
          <a:p>
            <a:pPr algn="ctr"/>
            <a:r>
              <a:rPr lang="en-US" sz="3200" dirty="0" err="1" smtClean="0"/>
              <a:t>para</a:t>
            </a:r>
            <a:r>
              <a:rPr lang="en-US" sz="3200" dirty="0" smtClean="0"/>
              <a:t> </a:t>
            </a:r>
            <a:r>
              <a:rPr lang="en-US" sz="3200" dirty="0" err="1" smtClean="0"/>
              <a:t>eso</a:t>
            </a:r>
            <a:r>
              <a:rPr lang="en-US" sz="3200" dirty="0" smtClean="0"/>
              <a:t> </a:t>
            </a:r>
            <a:r>
              <a:rPr lang="en-US" sz="3200" dirty="0" err="1" smtClean="0"/>
              <a:t>es</a:t>
            </a:r>
            <a:r>
              <a:rPr lang="en-US" sz="3200" dirty="0" smtClean="0"/>
              <a:t> </a:t>
            </a:r>
            <a:r>
              <a:rPr lang="en-US" sz="3200" dirty="0" err="1" smtClean="0"/>
              <a:t>precisamente</a:t>
            </a:r>
            <a:r>
              <a:rPr lang="en-US" sz="3200" dirty="0" smtClean="0"/>
              <a:t> </a:t>
            </a:r>
          </a:p>
          <a:p>
            <a:pPr algn="ctr"/>
            <a:r>
              <a:rPr lang="en-US" sz="3200" b="1" u="sng" dirty="0" smtClean="0"/>
              <a:t>EL REGULADOR VERSATIL DE EMERGENCIA</a:t>
            </a:r>
            <a:r>
              <a:rPr lang="en-US" sz="3200" dirty="0" smtClean="0"/>
              <a:t>,</a:t>
            </a:r>
          </a:p>
          <a:p>
            <a:pPr algn="ctr"/>
            <a:endParaRPr lang="en-US" sz="3200" dirty="0" smtClean="0"/>
          </a:p>
          <a:p>
            <a:pPr algn="ctr"/>
            <a:r>
              <a:rPr lang="en-US" sz="3200" dirty="0" smtClean="0"/>
              <a:t> </a:t>
            </a:r>
            <a:r>
              <a:rPr lang="en-US" sz="3200" dirty="0" err="1" smtClean="0"/>
              <a:t>para</a:t>
            </a:r>
            <a:r>
              <a:rPr lang="en-US" sz="3200" dirty="0" smtClean="0"/>
              <a:t> </a:t>
            </a:r>
            <a:r>
              <a:rPr lang="en-US" sz="3200" dirty="0" err="1" smtClean="0"/>
              <a:t>que</a:t>
            </a:r>
            <a:r>
              <a:rPr lang="en-US" sz="3200" dirty="0" smtClean="0"/>
              <a:t> no </a:t>
            </a:r>
            <a:r>
              <a:rPr lang="en-US" sz="3200" dirty="0" err="1" smtClean="0"/>
              <a:t>perdamos</a:t>
            </a:r>
            <a:r>
              <a:rPr lang="en-US" sz="3200" dirty="0" smtClean="0"/>
              <a:t> </a:t>
            </a:r>
            <a:r>
              <a:rPr lang="en-US" sz="3200" dirty="0" err="1" smtClean="0"/>
              <a:t>repuestos</a:t>
            </a:r>
            <a:r>
              <a:rPr lang="en-US" sz="3200" dirty="0" smtClean="0"/>
              <a:t> (por </a:t>
            </a:r>
            <a:r>
              <a:rPr lang="en-US" sz="3200" dirty="0" err="1" smtClean="0"/>
              <a:t>garantia</a:t>
            </a:r>
            <a:r>
              <a:rPr lang="en-US" sz="3200" dirty="0" smtClean="0"/>
              <a:t>) </a:t>
            </a:r>
            <a:r>
              <a:rPr lang="en-US" sz="3200" dirty="0" err="1" smtClean="0"/>
              <a:t>tiempo</a:t>
            </a:r>
            <a:r>
              <a:rPr lang="en-US" sz="3200" dirty="0" smtClean="0"/>
              <a:t> </a:t>
            </a:r>
            <a:r>
              <a:rPr lang="en-US" sz="3200" dirty="0" err="1" smtClean="0"/>
              <a:t>ni</a:t>
            </a:r>
            <a:r>
              <a:rPr lang="en-US" sz="3200" dirty="0" smtClean="0"/>
              <a:t> </a:t>
            </a:r>
            <a:r>
              <a:rPr lang="en-US" sz="3200" dirty="0" err="1" smtClean="0"/>
              <a:t>dinero</a:t>
            </a:r>
            <a:r>
              <a:rPr lang="en-US" sz="3200" dirty="0" smtClean="0"/>
              <a:t> y </a:t>
            </a:r>
            <a:r>
              <a:rPr lang="en-US" sz="3200" dirty="0" err="1" smtClean="0"/>
              <a:t>peor</a:t>
            </a:r>
            <a:r>
              <a:rPr lang="en-US" sz="3200" dirty="0" smtClean="0"/>
              <a:t> </a:t>
            </a:r>
            <a:r>
              <a:rPr lang="en-US" sz="3200" dirty="0" err="1" smtClean="0"/>
              <a:t>aun</a:t>
            </a:r>
            <a:r>
              <a:rPr lang="en-US" sz="3200" dirty="0" smtClean="0"/>
              <a:t> </a:t>
            </a:r>
            <a:r>
              <a:rPr lang="en-US" sz="3200" dirty="0" err="1" smtClean="0"/>
              <a:t>evitarnos</a:t>
            </a:r>
            <a:r>
              <a:rPr lang="en-US" sz="3200" dirty="0" smtClean="0"/>
              <a:t> de </a:t>
            </a:r>
            <a:r>
              <a:rPr lang="en-US" sz="3200" dirty="0" err="1" smtClean="0"/>
              <a:t>hacer</a:t>
            </a:r>
            <a:r>
              <a:rPr lang="en-US" sz="3200" dirty="0" smtClean="0"/>
              <a:t> </a:t>
            </a:r>
            <a:r>
              <a:rPr lang="en-US" sz="3200" dirty="0" err="1" smtClean="0"/>
              <a:t>una</a:t>
            </a:r>
            <a:r>
              <a:rPr lang="en-US" sz="3200" dirty="0" smtClean="0"/>
              <a:t> </a:t>
            </a:r>
            <a:r>
              <a:rPr lang="en-US" sz="3200" dirty="0" err="1" smtClean="0"/>
              <a:t>reparacion</a:t>
            </a:r>
            <a:r>
              <a:rPr lang="en-US" sz="3200" dirty="0" smtClean="0"/>
              <a:t> </a:t>
            </a:r>
            <a:r>
              <a:rPr lang="en-US" sz="3200" dirty="0" err="1" smtClean="0"/>
              <a:t>engorrosa</a:t>
            </a:r>
            <a:r>
              <a:rPr lang="en-US" sz="3200" dirty="0" smtClean="0"/>
              <a:t> (</a:t>
            </a:r>
            <a:r>
              <a:rPr lang="en-US" sz="3200" dirty="0" err="1" smtClean="0"/>
              <a:t>hueso</a:t>
            </a:r>
            <a:r>
              <a:rPr lang="en-US" sz="3200" dirty="0" smtClean="0"/>
              <a:t>) con </a:t>
            </a:r>
            <a:r>
              <a:rPr lang="en-US" sz="3200" dirty="0" err="1" smtClean="0"/>
              <a:t>muchos</a:t>
            </a:r>
            <a:r>
              <a:rPr lang="en-US" sz="3200" dirty="0" smtClean="0"/>
              <a:t> </a:t>
            </a:r>
            <a:r>
              <a:rPr lang="en-US" sz="3200" dirty="0" err="1" smtClean="0"/>
              <a:t>repuestos</a:t>
            </a:r>
            <a:r>
              <a:rPr lang="en-US" sz="3200" dirty="0" smtClean="0"/>
              <a:t> </a:t>
            </a:r>
            <a:r>
              <a:rPr lang="en-US" sz="3200" dirty="0" err="1" smtClean="0"/>
              <a:t>fundidos</a:t>
            </a:r>
            <a:r>
              <a:rPr lang="en-US" sz="3200" dirty="0" smtClean="0"/>
              <a:t>, </a:t>
            </a:r>
            <a:r>
              <a:rPr lang="en-US" sz="3200" dirty="0" err="1" smtClean="0"/>
              <a:t>achicharrados</a:t>
            </a:r>
            <a:r>
              <a:rPr lang="en-US" sz="3200" dirty="0" smtClean="0"/>
              <a:t> o re </a:t>
            </a:r>
            <a:r>
              <a:rPr lang="en-US" sz="3200" dirty="0" err="1" smtClean="0"/>
              <a:t>quemados</a:t>
            </a:r>
            <a:r>
              <a:rPr lang="en-US" sz="3200" dirty="0" smtClean="0"/>
              <a:t> </a:t>
            </a:r>
          </a:p>
          <a:p>
            <a:pPr algn="ctr"/>
            <a:r>
              <a:rPr lang="en-US" sz="3200" dirty="0" err="1" smtClean="0"/>
              <a:t>cuando</a:t>
            </a:r>
            <a:r>
              <a:rPr lang="en-US" sz="3200" dirty="0" smtClean="0"/>
              <a:t> </a:t>
            </a:r>
            <a:r>
              <a:rPr lang="en-US" sz="3200" dirty="0" err="1" smtClean="0"/>
              <a:t>nos</a:t>
            </a:r>
            <a:r>
              <a:rPr lang="en-US" sz="3200" dirty="0" smtClean="0"/>
              <a:t> </a:t>
            </a:r>
            <a:r>
              <a:rPr lang="en-US" sz="3200" dirty="0" err="1" smtClean="0"/>
              <a:t>sucede</a:t>
            </a:r>
            <a:r>
              <a:rPr lang="en-US" sz="3200" dirty="0" smtClean="0"/>
              <a:t> lo </a:t>
            </a:r>
            <a:r>
              <a:rPr lang="en-US" sz="3200" dirty="0" err="1" smtClean="0"/>
              <a:t>que</a:t>
            </a:r>
            <a:r>
              <a:rPr lang="en-US" sz="3200" dirty="0" smtClean="0"/>
              <a:t> </a:t>
            </a:r>
            <a:r>
              <a:rPr lang="en-US" sz="3200" dirty="0" err="1" smtClean="0"/>
              <a:t>dije</a:t>
            </a:r>
            <a:r>
              <a:rPr lang="en-US" sz="3200" dirty="0" smtClean="0"/>
              <a:t> </a:t>
            </a:r>
          </a:p>
          <a:p>
            <a:pPr algn="ctr"/>
            <a:r>
              <a:rPr lang="en-US" sz="3200" dirty="0" smtClean="0"/>
              <a:t>al principio en la nota-1</a:t>
            </a:r>
          </a:p>
          <a:p>
            <a:pPr algn="ctr"/>
            <a:endParaRPr lang="en-US" sz="3200" dirty="0"/>
          </a:p>
          <a:p>
            <a:pPr algn="ctr"/>
            <a:endParaRPr lang="en-US" sz="3200" dirty="0" smtClean="0"/>
          </a:p>
          <a:p>
            <a:pPr algn="ctr"/>
            <a:endParaRPr 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797225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0" y="0"/>
            <a:ext cx="9108504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2" name="1 Rectángulo"/>
          <p:cNvSpPr/>
          <p:nvPr/>
        </p:nvSpPr>
        <p:spPr>
          <a:xfrm>
            <a:off x="72008" y="44624"/>
            <a:ext cx="8964488" cy="6555641"/>
          </a:xfrm>
          <a:prstGeom prst="rect">
            <a:avLst/>
          </a:prstGeom>
          <a:solidFill>
            <a:srgbClr val="FFFF00"/>
          </a:solidFill>
          <a:ln w="762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/>
              <a:t>He </a:t>
            </a:r>
            <a:r>
              <a:rPr lang="en-US" sz="2800" b="1" dirty="0" err="1" smtClean="0"/>
              <a:t>aqui</a:t>
            </a:r>
            <a:r>
              <a:rPr lang="en-US" sz="2800" b="1" dirty="0" smtClean="0"/>
              <a:t> la </a:t>
            </a:r>
            <a:r>
              <a:rPr lang="en-US" sz="2800" b="1" dirty="0" err="1" smtClean="0"/>
              <a:t>solucion</a:t>
            </a:r>
            <a:r>
              <a:rPr lang="en-US" sz="2800" b="1" dirty="0" smtClean="0"/>
              <a:t>:</a:t>
            </a:r>
          </a:p>
          <a:p>
            <a:pPr algn="ctr"/>
            <a:r>
              <a:rPr lang="en-US" sz="2800" u="sng" dirty="0" smtClean="0"/>
              <a:t>  REGULADOR VERSATIL DE EMERGENCIA</a:t>
            </a:r>
            <a:r>
              <a:rPr lang="en-US" sz="2800" dirty="0" smtClean="0"/>
              <a:t>,</a:t>
            </a:r>
          </a:p>
          <a:p>
            <a:pPr algn="ctr"/>
            <a:r>
              <a:rPr lang="en-US" sz="2800" dirty="0" smtClean="0"/>
              <a:t> </a:t>
            </a:r>
            <a:r>
              <a:rPr lang="en-US" sz="2800" dirty="0" err="1"/>
              <a:t>e</a:t>
            </a:r>
            <a:r>
              <a:rPr lang="en-US" sz="2800" dirty="0" err="1" smtClean="0"/>
              <a:t>s</a:t>
            </a:r>
            <a:r>
              <a:rPr lang="en-US" sz="2800" dirty="0" smtClean="0"/>
              <a:t> </a:t>
            </a:r>
            <a:r>
              <a:rPr lang="en-US" sz="2800" dirty="0" err="1" smtClean="0"/>
              <a:t>sencillo</a:t>
            </a:r>
            <a:r>
              <a:rPr lang="en-US" sz="2800" dirty="0" smtClean="0"/>
              <a:t> y </a:t>
            </a:r>
            <a:r>
              <a:rPr lang="en-US" sz="2800" dirty="0" err="1" smtClean="0"/>
              <a:t>rápido</a:t>
            </a:r>
            <a:r>
              <a:rPr lang="en-US" sz="2800" dirty="0" smtClean="0"/>
              <a:t> de </a:t>
            </a:r>
            <a:r>
              <a:rPr lang="en-US" sz="2800" dirty="0" err="1" smtClean="0"/>
              <a:t>construir</a:t>
            </a:r>
            <a:r>
              <a:rPr lang="en-US" sz="2800" dirty="0" smtClean="0"/>
              <a:t>, se </a:t>
            </a:r>
            <a:r>
              <a:rPr lang="en-US" sz="2800" dirty="0" err="1" smtClean="0"/>
              <a:t>utilizan</a:t>
            </a:r>
            <a:r>
              <a:rPr lang="en-US" sz="2800" dirty="0" smtClean="0"/>
              <a:t> </a:t>
            </a:r>
            <a:r>
              <a:rPr lang="en-US" sz="2800" dirty="0" err="1" smtClean="0"/>
              <a:t>componentes</a:t>
            </a:r>
            <a:r>
              <a:rPr lang="en-US" sz="2800" dirty="0" smtClean="0"/>
              <a:t> </a:t>
            </a:r>
          </a:p>
          <a:p>
            <a:pPr algn="ctr"/>
            <a:r>
              <a:rPr lang="en-US" sz="2800" dirty="0" smtClean="0"/>
              <a:t>de </a:t>
            </a:r>
            <a:r>
              <a:rPr lang="en-US" sz="2800" dirty="0" err="1" smtClean="0"/>
              <a:t>placas</a:t>
            </a:r>
            <a:r>
              <a:rPr lang="en-US" sz="2800" dirty="0" smtClean="0"/>
              <a:t> “</a:t>
            </a:r>
            <a:r>
              <a:rPr lang="en-US" sz="2800" dirty="0" err="1" smtClean="0"/>
              <a:t>chasis</a:t>
            </a:r>
            <a:r>
              <a:rPr lang="en-US" sz="2800" dirty="0" smtClean="0"/>
              <a:t>” </a:t>
            </a:r>
            <a:r>
              <a:rPr lang="en-US" sz="2800" dirty="0" err="1" smtClean="0"/>
              <a:t>ya</a:t>
            </a:r>
            <a:r>
              <a:rPr lang="en-US" sz="2800" dirty="0" smtClean="0"/>
              <a:t> desechadas.</a:t>
            </a:r>
            <a:r>
              <a:rPr lang="en-US" sz="2800" b="1" dirty="0" smtClean="0"/>
              <a:t> </a:t>
            </a:r>
          </a:p>
          <a:p>
            <a:pPr algn="ctr"/>
            <a:endParaRPr lang="en-US" sz="2800" b="1" dirty="0" smtClean="0"/>
          </a:p>
          <a:p>
            <a:pPr algn="ctr"/>
            <a:r>
              <a:rPr lang="en-US" sz="2800" b="1" dirty="0" err="1" smtClean="0"/>
              <a:t>Recomendaciones</a:t>
            </a:r>
            <a:r>
              <a:rPr lang="en-US" sz="2800" b="1" dirty="0" smtClean="0"/>
              <a:t>:</a:t>
            </a:r>
            <a:r>
              <a:rPr lang="en-US" sz="2800" dirty="0" smtClean="0"/>
              <a:t> </a:t>
            </a:r>
            <a:r>
              <a:rPr lang="en-US" sz="2800" dirty="0" err="1" smtClean="0"/>
              <a:t>debe</a:t>
            </a:r>
            <a:r>
              <a:rPr lang="en-US" sz="2800" dirty="0" smtClean="0"/>
              <a:t> </a:t>
            </a:r>
            <a:r>
              <a:rPr lang="en-US" sz="2800" dirty="0" err="1" smtClean="0"/>
              <a:t>tener</a:t>
            </a:r>
            <a:r>
              <a:rPr lang="en-US" sz="2800" dirty="0" smtClean="0"/>
              <a:t> </a:t>
            </a:r>
            <a:r>
              <a:rPr lang="en-US" sz="2800" dirty="0" err="1" smtClean="0"/>
              <a:t>fusibles</a:t>
            </a:r>
            <a:r>
              <a:rPr lang="en-US" sz="2800" dirty="0" smtClean="0"/>
              <a:t> de </a:t>
            </a:r>
            <a:r>
              <a:rPr lang="en-US" sz="2800" dirty="0" err="1" smtClean="0"/>
              <a:t>seguridad</a:t>
            </a:r>
            <a:r>
              <a:rPr lang="en-US" sz="2800" dirty="0" smtClean="0"/>
              <a:t>, </a:t>
            </a:r>
          </a:p>
          <a:p>
            <a:pPr algn="ctr"/>
            <a:r>
              <a:rPr lang="en-US" sz="2800" dirty="0" smtClean="0"/>
              <a:t>un </a:t>
            </a:r>
            <a:r>
              <a:rPr lang="en-US" sz="2800" dirty="0" err="1" smtClean="0"/>
              <a:t>disipador</a:t>
            </a:r>
            <a:r>
              <a:rPr lang="en-US" sz="2800" dirty="0" smtClean="0"/>
              <a:t> especifico </a:t>
            </a:r>
            <a:r>
              <a:rPr lang="en-US" sz="2800" dirty="0" err="1" smtClean="0"/>
              <a:t>adecuado</a:t>
            </a:r>
            <a:r>
              <a:rPr lang="en-US" sz="2800" dirty="0" smtClean="0"/>
              <a:t>, la </a:t>
            </a:r>
            <a:r>
              <a:rPr lang="en-US" sz="2800" dirty="0" err="1" smtClean="0"/>
              <a:t>coneccion</a:t>
            </a:r>
            <a:r>
              <a:rPr lang="en-US" sz="2800" dirty="0" smtClean="0"/>
              <a:t> de </a:t>
            </a:r>
            <a:r>
              <a:rPr lang="en-US" sz="2800" dirty="0" err="1" smtClean="0"/>
              <a:t>tierra</a:t>
            </a:r>
            <a:r>
              <a:rPr lang="en-US" sz="2800" dirty="0" smtClean="0"/>
              <a:t> (--) </a:t>
            </a:r>
            <a:r>
              <a:rPr lang="en-US" sz="2800" dirty="0" err="1" smtClean="0"/>
              <a:t>debe</a:t>
            </a:r>
            <a:r>
              <a:rPr lang="en-US" sz="2800" dirty="0" smtClean="0"/>
              <a:t> </a:t>
            </a:r>
            <a:r>
              <a:rPr lang="en-US" sz="2800" dirty="0" err="1" smtClean="0"/>
              <a:t>colocarse</a:t>
            </a:r>
            <a:r>
              <a:rPr lang="en-US" sz="2800" dirty="0" smtClean="0"/>
              <a:t> lo mas </a:t>
            </a:r>
            <a:r>
              <a:rPr lang="en-US" sz="2800" dirty="0" err="1" smtClean="0"/>
              <a:t>cerca</a:t>
            </a:r>
            <a:r>
              <a:rPr lang="en-US" sz="2800" dirty="0" smtClean="0"/>
              <a:t> </a:t>
            </a:r>
            <a:r>
              <a:rPr lang="en-US" sz="2800" dirty="0" err="1" smtClean="0"/>
              <a:t>posible</a:t>
            </a:r>
            <a:r>
              <a:rPr lang="en-US" sz="2800" dirty="0" smtClean="0"/>
              <a:t> a la fuente principal </a:t>
            </a:r>
          </a:p>
          <a:p>
            <a:pPr algn="ctr"/>
            <a:r>
              <a:rPr lang="en-US" sz="2800" dirty="0" smtClean="0"/>
              <a:t>Se le </a:t>
            </a:r>
            <a:r>
              <a:rPr lang="en-US" sz="2800" dirty="0" err="1" smtClean="0"/>
              <a:t>puede</a:t>
            </a:r>
            <a:r>
              <a:rPr lang="en-US" sz="2800" dirty="0" smtClean="0"/>
              <a:t> </a:t>
            </a:r>
            <a:r>
              <a:rPr lang="en-US" sz="2800" dirty="0" err="1" smtClean="0"/>
              <a:t>agregar</a:t>
            </a:r>
            <a:r>
              <a:rPr lang="en-US" sz="2800" dirty="0" smtClean="0"/>
              <a:t> </a:t>
            </a:r>
            <a:r>
              <a:rPr lang="en-US" sz="2800" dirty="0" err="1" smtClean="0"/>
              <a:t>circuitos</a:t>
            </a:r>
            <a:r>
              <a:rPr lang="en-US" sz="2800" dirty="0" smtClean="0"/>
              <a:t> </a:t>
            </a:r>
            <a:r>
              <a:rPr lang="en-US" sz="2800" dirty="0"/>
              <a:t>contra </a:t>
            </a:r>
            <a:r>
              <a:rPr lang="en-US" sz="2800" dirty="0" err="1"/>
              <a:t>corto</a:t>
            </a:r>
            <a:r>
              <a:rPr lang="en-US" sz="2800" dirty="0"/>
              <a:t> </a:t>
            </a:r>
            <a:r>
              <a:rPr lang="en-US" sz="2800" dirty="0" err="1"/>
              <a:t>circuitos</a:t>
            </a:r>
            <a:r>
              <a:rPr lang="en-US" sz="2800" dirty="0"/>
              <a:t> </a:t>
            </a:r>
            <a:endParaRPr lang="en-US" sz="2800" dirty="0" smtClean="0"/>
          </a:p>
          <a:p>
            <a:pPr algn="ctr"/>
            <a:r>
              <a:rPr lang="en-US" sz="2800" dirty="0" smtClean="0"/>
              <a:t>de reset con </a:t>
            </a:r>
            <a:r>
              <a:rPr lang="en-US" sz="2800" dirty="0" err="1" smtClean="0"/>
              <a:t>reles</a:t>
            </a:r>
            <a:r>
              <a:rPr lang="en-US" sz="2800" dirty="0" smtClean="0"/>
              <a:t> , luces </a:t>
            </a:r>
            <a:r>
              <a:rPr lang="en-US" sz="2800" dirty="0" err="1" smtClean="0"/>
              <a:t>indiccadoras</a:t>
            </a:r>
            <a:r>
              <a:rPr lang="en-US" sz="2800" dirty="0" smtClean="0"/>
              <a:t> etc.</a:t>
            </a:r>
            <a:endParaRPr lang="en-US" sz="2800" dirty="0"/>
          </a:p>
          <a:p>
            <a:pPr algn="ctr"/>
            <a:r>
              <a:rPr lang="en-US" sz="2800" dirty="0" err="1" smtClean="0"/>
              <a:t>Tambien</a:t>
            </a:r>
            <a:r>
              <a:rPr lang="en-US" sz="2800" dirty="0" smtClean="0"/>
              <a:t> </a:t>
            </a:r>
            <a:r>
              <a:rPr lang="en-US" sz="2800" dirty="0" err="1" smtClean="0"/>
              <a:t>es</a:t>
            </a:r>
            <a:r>
              <a:rPr lang="en-US" sz="2800" dirty="0" smtClean="0"/>
              <a:t> </a:t>
            </a:r>
            <a:r>
              <a:rPr lang="en-US" sz="2800" dirty="0" err="1" smtClean="0"/>
              <a:t>recomendable</a:t>
            </a:r>
            <a:r>
              <a:rPr lang="en-US" sz="2800" dirty="0" smtClean="0"/>
              <a:t> </a:t>
            </a:r>
            <a:r>
              <a:rPr lang="en-US" sz="2800" dirty="0" err="1" smtClean="0"/>
              <a:t>usar</a:t>
            </a:r>
            <a:r>
              <a:rPr lang="en-US" sz="2800" dirty="0" smtClean="0"/>
              <a:t> dos </a:t>
            </a:r>
            <a:r>
              <a:rPr lang="en-US" sz="2800" dirty="0" err="1" smtClean="0"/>
              <a:t>trs</a:t>
            </a:r>
            <a:r>
              <a:rPr lang="en-US" sz="2800" dirty="0" smtClean="0"/>
              <a:t> finales en </a:t>
            </a:r>
            <a:r>
              <a:rPr lang="en-US" sz="2800" dirty="0" err="1" smtClean="0"/>
              <a:t>paralelo</a:t>
            </a:r>
            <a:endParaRPr lang="en-US" sz="2800" dirty="0" smtClean="0"/>
          </a:p>
          <a:p>
            <a:pPr algn="ctr"/>
            <a:r>
              <a:rPr lang="en-US" sz="2800" dirty="0"/>
              <a:t>e</a:t>
            </a:r>
            <a:r>
              <a:rPr lang="en-US" sz="2800" dirty="0" smtClean="0"/>
              <a:t>n el </a:t>
            </a:r>
            <a:r>
              <a:rPr lang="en-US" sz="2800" dirty="0" err="1" smtClean="0"/>
              <a:t>regulador</a:t>
            </a:r>
            <a:r>
              <a:rPr lang="en-US" sz="2800" dirty="0" smtClean="0"/>
              <a:t> (Q1) principal </a:t>
            </a:r>
            <a:r>
              <a:rPr lang="en-US" sz="2800" dirty="0" err="1" smtClean="0"/>
              <a:t>para</a:t>
            </a:r>
            <a:r>
              <a:rPr lang="en-US" sz="2800" dirty="0" smtClean="0"/>
              <a:t> tvs  </a:t>
            </a:r>
            <a:r>
              <a:rPr lang="en-US" sz="2800" dirty="0" err="1" smtClean="0"/>
              <a:t>superiores</a:t>
            </a:r>
            <a:r>
              <a:rPr lang="en-US" sz="2800" dirty="0" smtClean="0"/>
              <a:t> a 21”</a:t>
            </a:r>
          </a:p>
          <a:p>
            <a:pPr algn="ctr"/>
            <a:r>
              <a:rPr lang="en-US" sz="2800" dirty="0" err="1" smtClean="0"/>
              <a:t>c</a:t>
            </a:r>
            <a:r>
              <a:rPr lang="en-US" sz="2800" dirty="0" err="1" smtClean="0"/>
              <a:t>olocarle</a:t>
            </a:r>
            <a:r>
              <a:rPr lang="en-US" sz="2800" dirty="0" smtClean="0"/>
              <a:t> un suiche de </a:t>
            </a:r>
            <a:r>
              <a:rPr lang="en-US" sz="2800" dirty="0" err="1" smtClean="0"/>
              <a:t>seguridad</a:t>
            </a:r>
            <a:r>
              <a:rPr lang="en-US" sz="2800" dirty="0" smtClean="0"/>
              <a:t> y </a:t>
            </a:r>
            <a:r>
              <a:rPr lang="en-US" sz="2800" dirty="0" err="1" smtClean="0"/>
              <a:t>una</a:t>
            </a:r>
            <a:r>
              <a:rPr lang="en-US" sz="2800" dirty="0" smtClean="0"/>
              <a:t> </a:t>
            </a:r>
            <a:r>
              <a:rPr lang="en-US" sz="2800" dirty="0" err="1" smtClean="0"/>
              <a:t>perilla</a:t>
            </a:r>
            <a:r>
              <a:rPr lang="en-US" sz="2800" dirty="0" smtClean="0"/>
              <a:t> </a:t>
            </a:r>
            <a:r>
              <a:rPr lang="en-US" sz="2800" dirty="0" err="1" smtClean="0"/>
              <a:t>cómoda</a:t>
            </a:r>
            <a:endParaRPr lang="en-US" sz="2800" dirty="0" smtClean="0"/>
          </a:p>
          <a:p>
            <a:pPr algn="ctr"/>
            <a:r>
              <a:rPr lang="en-US" sz="2800" dirty="0"/>
              <a:t>No </a:t>
            </a:r>
            <a:r>
              <a:rPr lang="en-US" sz="2800" dirty="0" err="1"/>
              <a:t>debe</a:t>
            </a:r>
            <a:r>
              <a:rPr lang="en-US" sz="2800" dirty="0"/>
              <a:t> </a:t>
            </a:r>
            <a:r>
              <a:rPr lang="en-US" sz="2800" dirty="0" err="1"/>
              <a:t>colocarse</a:t>
            </a:r>
            <a:r>
              <a:rPr lang="en-US" sz="2800" dirty="0"/>
              <a:t> en </a:t>
            </a:r>
            <a:r>
              <a:rPr lang="en-US" sz="2800" dirty="0" err="1"/>
              <a:t>cajas</a:t>
            </a:r>
            <a:r>
              <a:rPr lang="en-US" sz="2800" dirty="0"/>
              <a:t> sin </a:t>
            </a:r>
            <a:r>
              <a:rPr lang="en-US" sz="2800" dirty="0" err="1"/>
              <a:t>ventilacion</a:t>
            </a:r>
            <a:r>
              <a:rPr lang="en-US" sz="2800" dirty="0" smtClean="0"/>
              <a:t>.</a:t>
            </a:r>
          </a:p>
          <a:p>
            <a:pPr algn="ctr"/>
            <a:r>
              <a:rPr lang="en-US" sz="2800" dirty="0" smtClean="0"/>
              <a:t>La </a:t>
            </a:r>
            <a:r>
              <a:rPr lang="en-US" sz="2800" dirty="0" err="1" smtClean="0"/>
              <a:t>caja</a:t>
            </a:r>
            <a:r>
              <a:rPr lang="en-US" sz="2800" dirty="0" smtClean="0"/>
              <a:t> </a:t>
            </a:r>
            <a:r>
              <a:rPr lang="en-US" sz="2800" dirty="0" err="1" smtClean="0"/>
              <a:t>debe</a:t>
            </a:r>
            <a:r>
              <a:rPr lang="en-US" sz="2800" dirty="0" smtClean="0"/>
              <a:t> </a:t>
            </a:r>
            <a:r>
              <a:rPr lang="en-US" sz="2800" dirty="0" err="1" smtClean="0"/>
              <a:t>ser</a:t>
            </a:r>
            <a:r>
              <a:rPr lang="en-US" sz="2800" dirty="0" smtClean="0"/>
              <a:t> </a:t>
            </a:r>
            <a:r>
              <a:rPr lang="en-US" sz="2800" dirty="0" err="1" smtClean="0"/>
              <a:t>preferiblemente</a:t>
            </a:r>
            <a:r>
              <a:rPr lang="en-US" sz="2800" dirty="0" smtClean="0"/>
              <a:t> </a:t>
            </a:r>
            <a:r>
              <a:rPr lang="en-US" sz="2800" dirty="0" err="1" smtClean="0"/>
              <a:t>plastica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366622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4016"/>
            <a:ext cx="8902463" cy="6597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832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0" y="0"/>
            <a:ext cx="9108504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2" name="1 CuadroTexto"/>
          <p:cNvSpPr txBox="1"/>
          <p:nvPr/>
        </p:nvSpPr>
        <p:spPr>
          <a:xfrm>
            <a:off x="179073" y="188640"/>
            <a:ext cx="8902463" cy="156966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VE" sz="3200" b="1" dirty="0" smtClean="0">
                <a:solidFill>
                  <a:schemeClr val="bg1"/>
                </a:solidFill>
              </a:rPr>
              <a:t>(el bombillo es de horno micro </a:t>
            </a:r>
            <a:r>
              <a:rPr lang="es-VE" sz="3200" b="1" dirty="0" smtClean="0">
                <a:solidFill>
                  <a:schemeClr val="bg1"/>
                </a:solidFill>
              </a:rPr>
              <a:t>onda solo se usó como carga para prueba, luego fue retirado)</a:t>
            </a:r>
            <a:endParaRPr lang="es-VE" sz="3200" b="1" dirty="0" smtClean="0">
              <a:solidFill>
                <a:schemeClr val="bg1"/>
              </a:solidFill>
            </a:endParaRPr>
          </a:p>
          <a:p>
            <a:pPr algn="ctr"/>
            <a:r>
              <a:rPr lang="es-VE" sz="3200" b="1" dirty="0" smtClean="0">
                <a:solidFill>
                  <a:schemeClr val="bg1"/>
                </a:solidFill>
              </a:rPr>
              <a:t>pueden hacer </a:t>
            </a:r>
            <a:r>
              <a:rPr lang="es-VE" sz="3200" b="1" dirty="0" smtClean="0">
                <a:solidFill>
                  <a:schemeClr val="bg1"/>
                </a:solidFill>
              </a:rPr>
              <a:t>los </a:t>
            </a:r>
            <a:r>
              <a:rPr lang="es-VE" sz="3200" b="1" dirty="0" smtClean="0">
                <a:solidFill>
                  <a:schemeClr val="bg1"/>
                </a:solidFill>
              </a:rPr>
              <a:t>cambios que deseen</a:t>
            </a:r>
            <a:endParaRPr lang="es-VE" sz="3200" b="1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882941"/>
            <a:ext cx="4989640" cy="4786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58393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-36512" y="-18444"/>
            <a:ext cx="9180512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2" name="1 Rectángulo"/>
          <p:cNvSpPr/>
          <p:nvPr/>
        </p:nvSpPr>
        <p:spPr>
          <a:xfrm>
            <a:off x="179512" y="154369"/>
            <a:ext cx="8784976" cy="6370975"/>
          </a:xfrm>
          <a:prstGeom prst="rect">
            <a:avLst/>
          </a:prstGeom>
          <a:solidFill>
            <a:srgbClr val="FFFF00"/>
          </a:solidFill>
          <a:ln w="5715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VE" sz="2400" dirty="0" smtClean="0"/>
              <a:t>planeta técnico. (este reg. Está totalmente probado,</a:t>
            </a:r>
          </a:p>
          <a:p>
            <a:pPr algn="ctr"/>
            <a:r>
              <a:rPr lang="es-VE" sz="2400" dirty="0" smtClean="0"/>
              <a:t> lo tengo en uso fuera de su caja, ya pronto le busco una caja)</a:t>
            </a:r>
            <a:endParaRPr lang="es-VE" sz="2400" dirty="0" smtClean="0"/>
          </a:p>
          <a:p>
            <a:r>
              <a:rPr lang="es-VE" sz="2400" dirty="0" smtClean="0"/>
              <a:t>	</a:t>
            </a:r>
            <a:r>
              <a:rPr lang="es-VE" sz="2600" b="1" dirty="0" smtClean="0"/>
              <a:t>2	104K	RAD0.2		C1,C25</a:t>
            </a:r>
          </a:p>
          <a:p>
            <a:r>
              <a:rPr lang="es-VE" sz="2600" b="1" dirty="0" smtClean="0"/>
              <a:t>	1	33uF.160V	POLAR0.6		C23</a:t>
            </a:r>
          </a:p>
          <a:p>
            <a:r>
              <a:rPr lang="es-VE" sz="2600" b="1" dirty="0" smtClean="0"/>
              <a:t>	2	5A	FUSE		F1,F2</a:t>
            </a:r>
          </a:p>
          <a:p>
            <a:r>
              <a:rPr lang="es-VE" sz="2600" b="1" dirty="0" smtClean="0"/>
              <a:t>	1	1	2SC2921	TO-92B	ECG58	Q1</a:t>
            </a:r>
          </a:p>
          <a:p>
            <a:r>
              <a:rPr lang="es-VE" sz="2600" b="1" dirty="0" smtClean="0"/>
              <a:t>	1	D1292	TO-92B		Q17</a:t>
            </a:r>
          </a:p>
          <a:p>
            <a:r>
              <a:rPr lang="es-VE" sz="2600" b="1" dirty="0" smtClean="0"/>
              <a:t>	1	C3229	TO-92B	ECG375	Q19</a:t>
            </a:r>
          </a:p>
          <a:p>
            <a:pPr algn="ctr"/>
            <a:r>
              <a:rPr lang="es-VE" sz="2600" b="1" dirty="0" smtClean="0"/>
              <a:t>	</a:t>
            </a:r>
            <a:r>
              <a:rPr lang="es-VE" sz="2600" b="1" u="sng" dirty="0" smtClean="0">
                <a:solidFill>
                  <a:srgbClr val="0000CC"/>
                </a:solidFill>
              </a:rPr>
              <a:t>1	10K VAR	   SIP3		R42</a:t>
            </a:r>
          </a:p>
          <a:p>
            <a:pPr algn="ctr"/>
            <a:r>
              <a:rPr lang="es-VE" sz="2600" b="1" u="sng" dirty="0" smtClean="0"/>
              <a:t> a este control se le coloca una perilla cómoda de buen tamaño y se puede colocar uno de 5k para más precisión</a:t>
            </a:r>
            <a:endParaRPr lang="es-VE" sz="2600" b="1" u="sng" dirty="0" smtClean="0"/>
          </a:p>
          <a:p>
            <a:r>
              <a:rPr lang="es-VE" sz="2600" b="1" dirty="0" smtClean="0"/>
              <a:t>	1	33K		2-vatios	R43</a:t>
            </a:r>
          </a:p>
          <a:p>
            <a:r>
              <a:rPr lang="es-VE" sz="2600" b="1" dirty="0" smtClean="0"/>
              <a:t>	1	1,6k		R44</a:t>
            </a:r>
          </a:p>
          <a:p>
            <a:r>
              <a:rPr lang="es-VE" sz="2600" b="1" dirty="0" smtClean="0"/>
              <a:t>             1</a:t>
            </a:r>
            <a:r>
              <a:rPr lang="es-VE" sz="2600" b="1" dirty="0"/>
              <a:t> </a:t>
            </a:r>
            <a:r>
              <a:rPr lang="es-VE" sz="2600" b="1" dirty="0" smtClean="0"/>
              <a:t>    240K	         AXIAL0.4		</a:t>
            </a:r>
            <a:r>
              <a:rPr lang="es-VE" sz="2600" b="1" dirty="0" smtClean="0"/>
              <a:t>R45</a:t>
            </a:r>
          </a:p>
          <a:p>
            <a:pPr algn="ctr"/>
            <a:r>
              <a:rPr lang="es-VE" sz="2400" b="1" dirty="0" smtClean="0"/>
              <a:t>Los fusibles deben estar en un lugar accesible</a:t>
            </a:r>
          </a:p>
          <a:p>
            <a:pPr algn="ctr"/>
            <a:r>
              <a:rPr lang="es-VE" sz="2400" b="1" dirty="0" smtClean="0"/>
              <a:t> y</a:t>
            </a:r>
            <a:r>
              <a:rPr lang="es-VE" sz="2400" b="1" dirty="0"/>
              <a:t> </a:t>
            </a:r>
            <a:r>
              <a:rPr lang="es-VE" sz="2400" b="1" dirty="0" smtClean="0"/>
              <a:t>colocarle </a:t>
            </a:r>
            <a:r>
              <a:rPr lang="es-VE" sz="2400" b="1" dirty="0"/>
              <a:t>un suiche por </a:t>
            </a:r>
            <a:r>
              <a:rPr lang="es-VE" sz="2400" b="1" dirty="0" smtClean="0"/>
              <a:t>seguridad</a:t>
            </a:r>
            <a:endParaRPr lang="es-VE" sz="2400" b="1" dirty="0"/>
          </a:p>
        </p:txBody>
      </p:sp>
    </p:spTree>
    <p:extLst>
      <p:ext uri="{BB962C8B-B14F-4D97-AF65-F5344CB8AC3E}">
        <p14:creationId xmlns:p14="http://schemas.microsoft.com/office/powerpoint/2010/main" val="2588802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35496" y="-18444"/>
            <a:ext cx="9108504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2" name="1 Rectángulo"/>
          <p:cNvSpPr/>
          <p:nvPr/>
        </p:nvSpPr>
        <p:spPr>
          <a:xfrm>
            <a:off x="251520" y="267027"/>
            <a:ext cx="8712968" cy="6309420"/>
          </a:xfrm>
          <a:prstGeom prst="rect">
            <a:avLst/>
          </a:prstGeom>
          <a:solidFill>
            <a:srgbClr val="00B0F0"/>
          </a:solidFill>
          <a:ln w="762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sz="3600" dirty="0" smtClean="0"/>
          </a:p>
          <a:p>
            <a:pPr algn="ctr"/>
            <a:endParaRPr lang="en-US" sz="3600" dirty="0" smtClean="0"/>
          </a:p>
          <a:p>
            <a:pPr algn="ctr"/>
            <a:r>
              <a:rPr lang="en-US" sz="3200" b="1" dirty="0" smtClean="0"/>
              <a:t>¿</a:t>
            </a:r>
            <a:r>
              <a:rPr lang="en-US" sz="3200" b="1" dirty="0" err="1" smtClean="0"/>
              <a:t>como</a:t>
            </a:r>
            <a:r>
              <a:rPr lang="en-US" sz="3200" b="1" dirty="0" smtClean="0"/>
              <a:t> se </a:t>
            </a:r>
            <a:r>
              <a:rPr lang="en-US" sz="3200" b="1" dirty="0" err="1" smtClean="0"/>
              <a:t>conecta</a:t>
            </a:r>
            <a:r>
              <a:rPr lang="en-US" sz="3200" b="1" dirty="0" smtClean="0"/>
              <a:t>?</a:t>
            </a:r>
            <a:r>
              <a:rPr lang="en-US" sz="3200" b="1" dirty="0"/>
              <a:t> </a:t>
            </a:r>
            <a:r>
              <a:rPr lang="en-US" sz="3200" b="1" dirty="0" smtClean="0"/>
              <a:t>se </a:t>
            </a:r>
            <a:r>
              <a:rPr lang="en-US" sz="3200" b="1" dirty="0" err="1"/>
              <a:t>retira</a:t>
            </a:r>
            <a:r>
              <a:rPr lang="en-US" sz="3200" b="1" dirty="0"/>
              <a:t> la </a:t>
            </a:r>
            <a:r>
              <a:rPr lang="en-US" sz="3200" b="1" dirty="0" err="1"/>
              <a:t>resistencia</a:t>
            </a:r>
            <a:r>
              <a:rPr lang="en-US" sz="3200" b="1" dirty="0"/>
              <a:t> </a:t>
            </a:r>
            <a:r>
              <a:rPr lang="en-US" sz="3200" b="1" dirty="0" err="1"/>
              <a:t>que</a:t>
            </a:r>
            <a:r>
              <a:rPr lang="en-US" sz="3200" b="1" dirty="0"/>
              <a:t> </a:t>
            </a:r>
            <a:r>
              <a:rPr lang="en-US" sz="3200" b="1" dirty="0" err="1"/>
              <a:t>suministra</a:t>
            </a:r>
            <a:r>
              <a:rPr lang="en-US" sz="3200" b="1" dirty="0"/>
              <a:t> </a:t>
            </a:r>
            <a:r>
              <a:rPr lang="en-US" sz="3200" b="1" dirty="0" smtClean="0"/>
              <a:t>el </a:t>
            </a:r>
            <a:r>
              <a:rPr lang="en-US" sz="3200" b="1" dirty="0" err="1"/>
              <a:t>voltaje</a:t>
            </a:r>
            <a:r>
              <a:rPr lang="en-US" sz="3200" b="1" dirty="0"/>
              <a:t> </a:t>
            </a:r>
            <a:r>
              <a:rPr lang="en-US" sz="3200" b="1" dirty="0" smtClean="0"/>
              <a:t>al </a:t>
            </a:r>
            <a:r>
              <a:rPr lang="en-US" sz="3200" b="1" dirty="0" err="1"/>
              <a:t>flybakc</a:t>
            </a:r>
            <a:r>
              <a:rPr lang="en-US" sz="3200" b="1" dirty="0"/>
              <a:t> (115v) </a:t>
            </a:r>
          </a:p>
          <a:p>
            <a:pPr algn="ctr"/>
            <a:endParaRPr lang="en-US" sz="3200" b="1" dirty="0" smtClean="0"/>
          </a:p>
          <a:p>
            <a:pPr algn="ctr"/>
            <a:r>
              <a:rPr lang="en-US" sz="3200" b="1" dirty="0" smtClean="0"/>
              <a:t> </a:t>
            </a:r>
            <a:r>
              <a:rPr lang="en-US" sz="3200" b="1" dirty="0"/>
              <a:t>e</a:t>
            </a:r>
            <a:r>
              <a:rPr lang="en-US" sz="3200" b="1" dirty="0" smtClean="0"/>
              <a:t>l </a:t>
            </a:r>
            <a:r>
              <a:rPr lang="en-US" sz="3200" b="1" dirty="0" smtClean="0"/>
              <a:t>cable negro a </a:t>
            </a:r>
            <a:r>
              <a:rPr lang="en-US" sz="3200" b="1" dirty="0" err="1" smtClean="0"/>
              <a:t>tierra</a:t>
            </a:r>
            <a:r>
              <a:rPr lang="en-US" sz="3200" b="1" dirty="0" smtClean="0"/>
              <a:t> </a:t>
            </a:r>
            <a:r>
              <a:rPr lang="en-US" sz="3200" b="1" dirty="0" smtClean="0"/>
              <a:t>(---)</a:t>
            </a:r>
            <a:r>
              <a:rPr lang="en-US" sz="3200" b="1" dirty="0"/>
              <a:t> </a:t>
            </a:r>
            <a:r>
              <a:rPr lang="en-US" sz="3200" b="1" dirty="0" smtClean="0"/>
              <a:t>se </a:t>
            </a:r>
            <a:r>
              <a:rPr lang="en-US" sz="3200" b="1" dirty="0" err="1" smtClean="0"/>
              <a:t>conecta</a:t>
            </a:r>
            <a:r>
              <a:rPr lang="en-US" sz="3200" b="1" dirty="0" smtClean="0"/>
              <a:t> el cable </a:t>
            </a:r>
            <a:r>
              <a:rPr lang="en-US" sz="3200" b="1" u="sng" dirty="0" smtClean="0">
                <a:solidFill>
                  <a:srgbClr val="FFFF00"/>
                </a:solidFill>
              </a:rPr>
              <a:t>Amarillo</a:t>
            </a:r>
            <a:r>
              <a:rPr lang="en-US" sz="3200" b="1" dirty="0" smtClean="0"/>
              <a:t> </a:t>
            </a:r>
            <a:r>
              <a:rPr lang="en-US" sz="3200" b="1" dirty="0" smtClean="0"/>
              <a:t>a la </a:t>
            </a:r>
            <a:r>
              <a:rPr lang="en-US" sz="3200" b="1" dirty="0" err="1" smtClean="0"/>
              <a:t>linea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que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va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hacia</a:t>
            </a:r>
            <a:r>
              <a:rPr lang="en-US" sz="3200" b="1" dirty="0" smtClean="0"/>
              <a:t> el FB </a:t>
            </a:r>
            <a:endParaRPr lang="en-US" sz="3200" b="1" dirty="0" smtClean="0"/>
          </a:p>
          <a:p>
            <a:pPr algn="ctr"/>
            <a:r>
              <a:rPr lang="en-US" sz="3200" b="1" dirty="0" smtClean="0"/>
              <a:t>y </a:t>
            </a:r>
            <a:r>
              <a:rPr lang="en-US" sz="3200" b="1" dirty="0" smtClean="0"/>
              <a:t>el </a:t>
            </a:r>
            <a:r>
              <a:rPr lang="en-US" sz="3200" b="1" u="sng" dirty="0" smtClean="0">
                <a:solidFill>
                  <a:srgbClr val="FF0000"/>
                </a:solidFill>
              </a:rPr>
              <a:t>rojo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hacia</a:t>
            </a:r>
            <a:r>
              <a:rPr lang="en-US" sz="3200" b="1" dirty="0" smtClean="0"/>
              <a:t> la </a:t>
            </a:r>
            <a:r>
              <a:rPr lang="en-US" sz="3200" b="1" dirty="0" err="1" smtClean="0"/>
              <a:t>coneccion</a:t>
            </a:r>
            <a:endParaRPr lang="en-US" sz="3200" b="1" dirty="0" smtClean="0"/>
          </a:p>
          <a:p>
            <a:pPr algn="ctr"/>
            <a:r>
              <a:rPr lang="en-US" sz="3200" b="1" dirty="0" smtClean="0"/>
              <a:t> </a:t>
            </a:r>
            <a:r>
              <a:rPr lang="en-US" sz="3200" b="1" dirty="0" err="1" smtClean="0"/>
              <a:t>que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viene</a:t>
            </a:r>
            <a:r>
              <a:rPr lang="en-US" sz="3200" b="1" dirty="0" smtClean="0"/>
              <a:t> de la fuente del </a:t>
            </a:r>
            <a:r>
              <a:rPr lang="en-US" sz="3200" b="1" dirty="0" err="1" smtClean="0"/>
              <a:t>tv</a:t>
            </a:r>
            <a:r>
              <a:rPr lang="en-US" sz="3200" b="1" dirty="0" smtClean="0"/>
              <a:t>. (115v+)</a:t>
            </a:r>
          </a:p>
          <a:p>
            <a:pPr algn="ctr"/>
            <a:endParaRPr lang="en-US" sz="3600" b="1" dirty="0" smtClean="0"/>
          </a:p>
          <a:p>
            <a:pPr algn="ctr"/>
            <a:endParaRPr lang="en-US" sz="3600" b="1" dirty="0" smtClean="0"/>
          </a:p>
          <a:p>
            <a:pPr algn="ctr"/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795445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673</Words>
  <Application>Microsoft Office PowerPoint</Application>
  <PresentationFormat>Presentación en pantalla (4:3)</PresentationFormat>
  <Paragraphs>83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3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RAMON</dc:creator>
  <cp:lastModifiedBy>RAMON</cp:lastModifiedBy>
  <cp:revision>135</cp:revision>
  <dcterms:created xsi:type="dcterms:W3CDTF">2018-03-28T16:02:48Z</dcterms:created>
  <dcterms:modified xsi:type="dcterms:W3CDTF">2018-04-01T00:58:43Z</dcterms:modified>
</cp:coreProperties>
</file>