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85" r:id="rId4"/>
    <p:sldId id="286" r:id="rId5"/>
    <p:sldId id="272" r:id="rId6"/>
    <p:sldId id="296" r:id="rId7"/>
    <p:sldId id="287" r:id="rId8"/>
    <p:sldId id="289" r:id="rId9"/>
    <p:sldId id="288" r:id="rId10"/>
    <p:sldId id="268" r:id="rId11"/>
    <p:sldId id="295" r:id="rId12"/>
    <p:sldId id="269" r:id="rId13"/>
    <p:sldId id="282" r:id="rId14"/>
    <p:sldId id="271" r:id="rId15"/>
    <p:sldId id="258" r:id="rId16"/>
    <p:sldId id="264" r:id="rId17"/>
    <p:sldId id="273" r:id="rId18"/>
    <p:sldId id="261" r:id="rId19"/>
    <p:sldId id="280" r:id="rId20"/>
    <p:sldId id="297" r:id="rId21"/>
    <p:sldId id="284" r:id="rId22"/>
    <p:sldId id="283" r:id="rId23"/>
    <p:sldId id="281" r:id="rId24"/>
    <p:sldId id="291" r:id="rId25"/>
    <p:sldId id="290" r:id="rId26"/>
    <p:sldId id="292" r:id="rId27"/>
    <p:sldId id="294" r:id="rId28"/>
    <p:sldId id="259" r:id="rId29"/>
    <p:sldId id="263" r:id="rId30"/>
    <p:sldId id="277" r:id="rId31"/>
    <p:sldId id="278" r:id="rId32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66FF"/>
    <a:srgbClr val="00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4660"/>
  </p:normalViewPr>
  <p:slideViewPr>
    <p:cSldViewPr>
      <p:cViewPr varScale="1">
        <p:scale>
          <a:sx n="45" d="100"/>
          <a:sy n="45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2244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6078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5136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399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19979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6854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82658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53913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06708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82168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29314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7BE17-9B02-46C4-9A84-203EF5B064B6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ED813-47CB-4D52-B741-54FF2CA5EBD7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3877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72008" y="1412776"/>
            <a:ext cx="8964488" cy="5293757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s-VE" sz="2600" b="1" dirty="0" smtClean="0"/>
          </a:p>
          <a:p>
            <a:pPr lvl="0" algn="ctr"/>
            <a:r>
              <a:rPr lang="es-VE" sz="2600" b="1" u="sng" dirty="0" smtClean="0">
                <a:solidFill>
                  <a:srgbClr val="C00000"/>
                </a:solidFill>
              </a:rPr>
              <a:t>1- Qué </a:t>
            </a:r>
            <a:r>
              <a:rPr lang="es-VE" sz="2600" b="1" u="sng" dirty="0">
                <a:solidFill>
                  <a:srgbClr val="C00000"/>
                </a:solidFill>
              </a:rPr>
              <a:t>hacer con las pantallas LCD </a:t>
            </a:r>
            <a:r>
              <a:rPr lang="es-VE" sz="2600" b="1" u="sng" dirty="0" smtClean="0">
                <a:solidFill>
                  <a:srgbClr val="C00000"/>
                </a:solidFill>
              </a:rPr>
              <a:t>cuando </a:t>
            </a:r>
          </a:p>
          <a:p>
            <a:pPr lvl="0" algn="ctr"/>
            <a:r>
              <a:rPr lang="es-VE" sz="2600" b="1" u="sng" dirty="0" smtClean="0">
                <a:solidFill>
                  <a:srgbClr val="C00000"/>
                </a:solidFill>
              </a:rPr>
              <a:t>se quiebran o se dañan</a:t>
            </a:r>
          </a:p>
          <a:p>
            <a:pPr lvl="0" algn="ctr"/>
            <a:r>
              <a:rPr lang="es-VE" sz="2600" b="1" u="sng" dirty="0" smtClean="0">
                <a:solidFill>
                  <a:srgbClr val="0000CC"/>
                </a:solidFill>
              </a:rPr>
              <a:t> </a:t>
            </a:r>
            <a:r>
              <a:rPr lang="es-VE" sz="2600" b="1" u="sng" dirty="0">
                <a:solidFill>
                  <a:srgbClr val="0000CC"/>
                </a:solidFill>
              </a:rPr>
              <a:t>(solo </a:t>
            </a:r>
            <a:r>
              <a:rPr lang="es-VE" sz="2600" b="1" u="sng" dirty="0" smtClean="0">
                <a:solidFill>
                  <a:srgbClr val="0000CC"/>
                </a:solidFill>
              </a:rPr>
              <a:t>con la pantalla fluorescente y con su inverter)</a:t>
            </a:r>
          </a:p>
          <a:p>
            <a:pPr lvl="0" algn="ctr"/>
            <a:endParaRPr lang="es-VE" sz="2600" b="1" dirty="0"/>
          </a:p>
          <a:p>
            <a:pPr lvl="0" algn="ctr"/>
            <a:r>
              <a:rPr lang="en-US" sz="2600" b="1" dirty="0" smtClean="0"/>
              <a:t>2-Colocar </a:t>
            </a:r>
            <a:r>
              <a:rPr lang="en-US" sz="2600" b="1" dirty="0"/>
              <a:t>fuente </a:t>
            </a:r>
            <a:r>
              <a:rPr lang="en-US" sz="2600" b="1" dirty="0" smtClean="0"/>
              <a:t>de </a:t>
            </a:r>
            <a:r>
              <a:rPr lang="es-VE" sz="2600" b="1" dirty="0" smtClean="0"/>
              <a:t>tv</a:t>
            </a:r>
            <a:r>
              <a:rPr lang="en-US" sz="2600" b="1" dirty="0" smtClean="0"/>
              <a:t> </a:t>
            </a:r>
            <a:r>
              <a:rPr lang="en-US" sz="2600" b="1" dirty="0"/>
              <a:t>Samsung </a:t>
            </a:r>
            <a:endParaRPr lang="en-US" sz="2600" b="1" dirty="0" smtClean="0"/>
          </a:p>
          <a:p>
            <a:pPr lvl="0" algn="ctr"/>
            <a:r>
              <a:rPr lang="en-US" sz="2600" b="1" dirty="0" smtClean="0"/>
              <a:t>(</a:t>
            </a:r>
            <a:r>
              <a:rPr lang="en-US" sz="2600" b="1" dirty="0"/>
              <a:t>chassis AA 41) a TV Sony 20” </a:t>
            </a:r>
            <a:r>
              <a:rPr lang="en-US" sz="2600" b="1" dirty="0" smtClean="0"/>
              <a:t>KV21ME40 </a:t>
            </a:r>
          </a:p>
          <a:p>
            <a:pPr lvl="0" algn="ctr"/>
            <a:r>
              <a:rPr lang="en-US" sz="2600" b="1" dirty="0" smtClean="0"/>
              <a:t>con </a:t>
            </a:r>
            <a:r>
              <a:rPr lang="es-VE" sz="2600" b="1" dirty="0"/>
              <a:t>regulador</a:t>
            </a:r>
            <a:r>
              <a:rPr lang="en-US" sz="2600" b="1" dirty="0"/>
              <a:t> </a:t>
            </a:r>
            <a:r>
              <a:rPr lang="es-VE" sz="2600" b="1" dirty="0" smtClean="0"/>
              <a:t>gemelo</a:t>
            </a:r>
            <a:r>
              <a:rPr lang="en-US" sz="2600" b="1" dirty="0" smtClean="0"/>
              <a:t> </a:t>
            </a:r>
            <a:r>
              <a:rPr lang="en-US" sz="2600" b="1" dirty="0"/>
              <a:t>MX.0541 </a:t>
            </a:r>
            <a:endParaRPr lang="en-US" sz="2600" b="1" dirty="0" smtClean="0"/>
          </a:p>
          <a:p>
            <a:pPr algn="ctr"/>
            <a:r>
              <a:rPr lang="en-US" sz="2600" b="1" dirty="0" smtClean="0"/>
              <a:t> </a:t>
            </a:r>
            <a:endParaRPr lang="es-VE" sz="2600" b="1" dirty="0"/>
          </a:p>
          <a:p>
            <a:pPr lvl="0" algn="ctr"/>
            <a:r>
              <a:rPr lang="en-US" sz="2600" b="1" dirty="0" smtClean="0"/>
              <a:t>3-utilidad de </a:t>
            </a:r>
            <a:r>
              <a:rPr lang="en-US" sz="2600" b="1" dirty="0" err="1" smtClean="0"/>
              <a:t>las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láminas</a:t>
            </a:r>
            <a:r>
              <a:rPr lang="en-US" sz="2600" b="1" dirty="0" smtClean="0"/>
              <a:t> </a:t>
            </a:r>
            <a:r>
              <a:rPr lang="es-VE" sz="2600" b="1" dirty="0"/>
              <a:t>plásticas</a:t>
            </a:r>
            <a:r>
              <a:rPr lang="en-US" sz="2600" b="1" dirty="0"/>
              <a:t> de </a:t>
            </a:r>
            <a:r>
              <a:rPr lang="en-US" sz="2600" b="1" dirty="0" err="1"/>
              <a:t>las</a:t>
            </a:r>
            <a:r>
              <a:rPr lang="en-US" sz="2600" b="1" dirty="0"/>
              <a:t> </a:t>
            </a:r>
            <a:r>
              <a:rPr lang="es-VE" sz="2600" b="1" dirty="0"/>
              <a:t>pantallas</a:t>
            </a:r>
            <a:r>
              <a:rPr lang="en-US" sz="2600" b="1" dirty="0"/>
              <a:t> </a:t>
            </a:r>
            <a:r>
              <a:rPr lang="en-US" sz="2600" b="1" dirty="0" smtClean="0"/>
              <a:t>LCD </a:t>
            </a:r>
          </a:p>
          <a:p>
            <a:pPr lvl="0" algn="ctr"/>
            <a:r>
              <a:rPr lang="en-US" sz="2600" b="1" dirty="0" smtClean="0"/>
              <a:t>y </a:t>
            </a:r>
            <a:r>
              <a:rPr lang="en-US" sz="2600" b="1" dirty="0" err="1"/>
              <a:t>las</a:t>
            </a:r>
            <a:r>
              <a:rPr lang="en-US" sz="2600" b="1" dirty="0"/>
              <a:t> </a:t>
            </a:r>
            <a:r>
              <a:rPr lang="es-VE" sz="2600" b="1" dirty="0" err="1"/>
              <a:t>radiografias</a:t>
            </a:r>
            <a:r>
              <a:rPr lang="en-US" sz="2600" b="1" dirty="0"/>
              <a:t> (desechadas</a:t>
            </a:r>
            <a:r>
              <a:rPr lang="en-US" sz="2600" b="1" dirty="0" smtClean="0"/>
              <a:t>)</a:t>
            </a:r>
          </a:p>
          <a:p>
            <a:pPr lvl="0" algn="ctr"/>
            <a:endParaRPr lang="en-US" sz="2600" b="1" dirty="0"/>
          </a:p>
          <a:p>
            <a:pPr algn="ctr"/>
            <a:r>
              <a:rPr lang="en-US" sz="2600" b="1" u="sng" dirty="0"/>
              <a:t>4- REGULADOR VERSATIL DE </a:t>
            </a:r>
            <a:r>
              <a:rPr lang="en-US" sz="2600" b="1" u="sng" dirty="0" smtClean="0"/>
              <a:t>EMERGENCIA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79512" y="188640"/>
            <a:ext cx="8784976" cy="1077218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VE" sz="3200" b="1" dirty="0"/>
              <a:t>CUATRO BUENAS </a:t>
            </a:r>
            <a:r>
              <a:rPr lang="es-VE" sz="3200" b="1" dirty="0" smtClean="0"/>
              <a:t>IDEAS</a:t>
            </a:r>
          </a:p>
          <a:p>
            <a:pPr algn="ctr"/>
            <a:r>
              <a:rPr lang="es-VE" sz="3200" b="1" dirty="0" smtClean="0"/>
              <a:t> (para trabajar mejor)  “parte1 </a:t>
            </a:r>
            <a:r>
              <a:rPr lang="es-VE" sz="3200" b="1" dirty="0"/>
              <a:t>de </a:t>
            </a:r>
            <a:r>
              <a:rPr lang="es-VE" sz="3200" b="1" dirty="0" smtClean="0"/>
              <a:t>4”</a:t>
            </a:r>
            <a:endParaRPr lang="es-VE" sz="3200" b="1" dirty="0"/>
          </a:p>
        </p:txBody>
      </p:sp>
    </p:spTree>
    <p:extLst>
      <p:ext uri="{BB962C8B-B14F-4D97-AF65-F5344CB8AC3E}">
        <p14:creationId xmlns:p14="http://schemas.microsoft.com/office/powerpoint/2010/main" val="181632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6146" name="Picture 2" descr="D:\TELEFONO ORINOKIA\Nueva carpeta\A.O.C-LCD\Snapshot_20180308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6212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51520" y="522920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bg1"/>
                </a:solidFill>
              </a:rPr>
              <a:t>Pantalla desarmada donde se ven los fluorescentes</a:t>
            </a:r>
          </a:p>
        </p:txBody>
      </p:sp>
    </p:spTree>
    <p:extLst>
      <p:ext uri="{BB962C8B-B14F-4D97-AF65-F5344CB8AC3E}">
        <p14:creationId xmlns:p14="http://schemas.microsoft.com/office/powerpoint/2010/main" val="20005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5122" name="Picture 2" descr="D:\TELEFONO ORINOKIA\Nueva carpeta\A.O.C-LCD\Snapshot_20180308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0" y="116632"/>
            <a:ext cx="8922836" cy="57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13660" y="5116542"/>
            <a:ext cx="8922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solidFill>
                  <a:srgbClr val="FFFF00"/>
                </a:solidFill>
              </a:rPr>
              <a:t>Pantalla desarmada donde se ven los fluorescentes, parte del marco</a:t>
            </a:r>
          </a:p>
          <a:p>
            <a:pPr algn="ctr"/>
            <a:r>
              <a:rPr lang="es-VE" sz="2400" b="1" dirty="0">
                <a:solidFill>
                  <a:srgbClr val="FFFF00"/>
                </a:solidFill>
              </a:rPr>
              <a:t>y</a:t>
            </a:r>
            <a:r>
              <a:rPr lang="es-VE" sz="2400" b="1" dirty="0" smtClean="0">
                <a:solidFill>
                  <a:srgbClr val="FFFF00"/>
                </a:solidFill>
              </a:rPr>
              <a:t> se ven también las laminas plásticas difusoras de luz que los cubren, se ven de color beige porque lo dejaron al sol </a:t>
            </a:r>
          </a:p>
          <a:p>
            <a:pPr algn="ctr"/>
            <a:r>
              <a:rPr lang="es-VE" sz="2400" b="1" dirty="0" smtClean="0">
                <a:solidFill>
                  <a:srgbClr val="FFFF00"/>
                </a:solidFill>
              </a:rPr>
              <a:t> (todas son blancas brillantes)</a:t>
            </a:r>
            <a:endParaRPr lang="es-VE" sz="2400" b="1" dirty="0">
              <a:solidFill>
                <a:srgbClr val="FFFF00"/>
              </a:solidFill>
            </a:endParaRPr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5364088" y="1916832"/>
            <a:ext cx="864096" cy="288032"/>
          </a:xfrm>
          <a:prstGeom prst="straightConnector1">
            <a:avLst/>
          </a:prstGeom>
          <a:ln w="5715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5148064" y="2485782"/>
            <a:ext cx="26773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b="1" dirty="0" smtClean="0">
                <a:solidFill>
                  <a:srgbClr val="00FF00"/>
                </a:solidFill>
              </a:rPr>
              <a:t>Quemada por el sol</a:t>
            </a:r>
            <a:endParaRPr lang="es-VE" sz="2400" b="1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8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8194" name="Picture 2" descr="D:\TELEFONO ORINOKIA\Nueva carpeta\A.O.C-LCD\Snapshot_20180308_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22108" cy="647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691680" y="3081154"/>
            <a:ext cx="716479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 smtClean="0">
                <a:solidFill>
                  <a:srgbClr val="FFFF00"/>
                </a:solidFill>
              </a:rPr>
              <a:t>Pantalla </a:t>
            </a:r>
            <a:r>
              <a:rPr lang="es-VE" sz="4000" b="1" dirty="0">
                <a:solidFill>
                  <a:srgbClr val="FFFF00"/>
                </a:solidFill>
              </a:rPr>
              <a:t>lcd </a:t>
            </a:r>
            <a:r>
              <a:rPr lang="es-VE" sz="4000" b="1" dirty="0" smtClean="0">
                <a:solidFill>
                  <a:srgbClr val="FFFF00"/>
                </a:solidFill>
              </a:rPr>
              <a:t>rota (vidrio negro) retirada A.O.C</a:t>
            </a:r>
            <a:endParaRPr lang="es-VE" sz="4000" b="1" dirty="0">
              <a:solidFill>
                <a:srgbClr val="FFFF00"/>
              </a:solidFill>
            </a:endParaRPr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2695536" y="4941168"/>
            <a:ext cx="292288" cy="576064"/>
          </a:xfrm>
          <a:prstGeom prst="straightConnector1">
            <a:avLst/>
          </a:prstGeom>
          <a:ln w="5715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2051720" y="4417948"/>
            <a:ext cx="1579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 smtClean="0">
                <a:solidFill>
                  <a:schemeClr val="bg1"/>
                </a:solidFill>
              </a:rPr>
              <a:t>quebrada</a:t>
            </a:r>
            <a:endParaRPr lang="es-V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8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4338" name="Picture 2" descr="D:\TELEFONO ORINOKIA\Nueva carpeta\seleccionar-1\Nueva carpeta\Snapshot_20180308_3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928992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051720" y="3184394"/>
            <a:ext cx="5432321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s-VE" sz="4000" b="1" dirty="0">
                <a:solidFill>
                  <a:schemeClr val="bg1"/>
                </a:solidFill>
              </a:rPr>
              <a:t>AOC modelo (A) L37W41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259633" y="692696"/>
            <a:ext cx="7848871" cy="1938992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s-VE" sz="4000" b="1" dirty="0" smtClean="0">
                <a:solidFill>
                  <a:schemeClr val="bg1"/>
                </a:solidFill>
              </a:rPr>
              <a:t>  pantalla </a:t>
            </a:r>
            <a:r>
              <a:rPr lang="es-VE" sz="4000" b="1" dirty="0">
                <a:solidFill>
                  <a:schemeClr val="bg1"/>
                </a:solidFill>
              </a:rPr>
              <a:t>rota </a:t>
            </a:r>
            <a:endParaRPr lang="es-VE" sz="4000" b="1" dirty="0" smtClean="0">
              <a:solidFill>
                <a:schemeClr val="bg1"/>
              </a:solidFill>
            </a:endParaRPr>
          </a:p>
          <a:p>
            <a:pPr algn="ctr"/>
            <a:r>
              <a:rPr lang="es-VE" sz="4000" b="1" dirty="0" smtClean="0">
                <a:solidFill>
                  <a:schemeClr val="bg1"/>
                </a:solidFill>
              </a:rPr>
              <a:t>lcd </a:t>
            </a:r>
            <a:r>
              <a:rPr lang="es-VE" sz="2800" b="1" dirty="0" smtClean="0">
                <a:solidFill>
                  <a:schemeClr val="bg1"/>
                </a:solidFill>
              </a:rPr>
              <a:t>(vidrio negro) </a:t>
            </a:r>
            <a:r>
              <a:rPr lang="es-VE" sz="4000" b="1" dirty="0" smtClean="0">
                <a:solidFill>
                  <a:schemeClr val="bg1"/>
                </a:solidFill>
              </a:rPr>
              <a:t>retirada</a:t>
            </a:r>
            <a:endParaRPr lang="es-VE" sz="4000" b="1" dirty="0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79512" y="5057889"/>
            <a:ext cx="8928992" cy="1323439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s-VE" sz="4000" b="1" dirty="0" smtClean="0">
                <a:solidFill>
                  <a:srgbClr val="FF0000"/>
                </a:solidFill>
              </a:rPr>
              <a:t>  pantalla “marco” </a:t>
            </a:r>
            <a:r>
              <a:rPr lang="es-VE" sz="4000" b="1" dirty="0" smtClean="0">
                <a:solidFill>
                  <a:schemeClr val="bg1"/>
                </a:solidFill>
              </a:rPr>
              <a:t>armada en su marco</a:t>
            </a:r>
            <a:endParaRPr lang="es-VE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47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9218" name="Picture 2" descr="D:\TELEFONO ORINOKIA\Nueva carpeta\A.O.C-LCD\Snapshot_20180308_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 rot="326291">
            <a:off x="283443" y="3469171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/>
              <a:t>p</a:t>
            </a:r>
            <a:r>
              <a:rPr lang="es-VE" sz="3200" b="1" dirty="0" smtClean="0"/>
              <a:t>antalla “marco” ya armada</a:t>
            </a:r>
            <a:r>
              <a:rPr lang="es-VE" sz="3200" b="1" dirty="0"/>
              <a:t> </a:t>
            </a:r>
            <a:r>
              <a:rPr lang="es-VE" sz="3200" b="1" dirty="0" smtClean="0"/>
              <a:t>sin </a:t>
            </a:r>
            <a:r>
              <a:rPr lang="es-VE" sz="3200" b="1" dirty="0"/>
              <a:t>lcd</a:t>
            </a:r>
            <a:r>
              <a:rPr lang="es-VE" sz="3200" dirty="0" smtClean="0"/>
              <a:t>; (apagada)</a:t>
            </a:r>
          </a:p>
          <a:p>
            <a:pPr algn="ctr"/>
            <a:r>
              <a:rPr lang="es-VE" sz="3200" dirty="0" smtClean="0"/>
              <a:t> </a:t>
            </a:r>
            <a:r>
              <a:rPr lang="es-VE" sz="3200" b="1" dirty="0" smtClean="0"/>
              <a:t>AOC </a:t>
            </a:r>
            <a:r>
              <a:rPr lang="es-VE" sz="3200" b="1" dirty="0"/>
              <a:t>modelo (A) </a:t>
            </a:r>
            <a:r>
              <a:rPr lang="es-VE" sz="3200" b="1" dirty="0" smtClean="0"/>
              <a:t>L37W41</a:t>
            </a:r>
            <a:endParaRPr lang="es-VE" sz="3200" b="1" dirty="0"/>
          </a:p>
        </p:txBody>
      </p:sp>
    </p:spTree>
    <p:extLst>
      <p:ext uri="{BB962C8B-B14F-4D97-AF65-F5344CB8AC3E}">
        <p14:creationId xmlns:p14="http://schemas.microsoft.com/office/powerpoint/2010/main" val="71282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16632"/>
            <a:ext cx="889248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46950" y="2341622"/>
            <a:ext cx="8496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dirty="0" smtClean="0"/>
              <a:t>Pantalla “marco” sin lcd (apagada)</a:t>
            </a:r>
          </a:p>
          <a:p>
            <a:pPr algn="ctr"/>
            <a:r>
              <a:rPr lang="es-VE" sz="3200" dirty="0" smtClean="0"/>
              <a:t> ya armada “sin frontal”</a:t>
            </a:r>
          </a:p>
          <a:p>
            <a:pPr algn="ctr"/>
            <a:r>
              <a:rPr lang="es-VE" sz="3200" b="1" dirty="0" smtClean="0"/>
              <a:t>AOC </a:t>
            </a:r>
            <a:r>
              <a:rPr lang="es-VE" sz="3200" b="1" dirty="0"/>
              <a:t>modelo (A) </a:t>
            </a:r>
            <a:r>
              <a:rPr lang="es-VE" sz="3200" b="1" dirty="0" smtClean="0"/>
              <a:t>L37W41 </a:t>
            </a:r>
          </a:p>
          <a:p>
            <a:pPr algn="ctr"/>
            <a:r>
              <a:rPr lang="es-VE" sz="3200" dirty="0" smtClean="0"/>
              <a:t>para iluminar la mesa de trabajo</a:t>
            </a:r>
          </a:p>
        </p:txBody>
      </p:sp>
    </p:spTree>
    <p:extLst>
      <p:ext uri="{BB962C8B-B14F-4D97-AF65-F5344CB8AC3E}">
        <p14:creationId xmlns:p14="http://schemas.microsoft.com/office/powerpoint/2010/main" val="33751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27384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7" name="6 Rectángulo redondeado"/>
          <p:cNvSpPr/>
          <p:nvPr/>
        </p:nvSpPr>
        <p:spPr>
          <a:xfrm>
            <a:off x="395536" y="476672"/>
            <a:ext cx="8424936" cy="61926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CuadroTexto"/>
          <p:cNvSpPr txBox="1"/>
          <p:nvPr/>
        </p:nvSpPr>
        <p:spPr>
          <a:xfrm>
            <a:off x="215516" y="305068"/>
            <a:ext cx="8784976" cy="6247864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s-VE" sz="4000" b="1" dirty="0" smtClean="0"/>
          </a:p>
          <a:p>
            <a:pPr algn="ctr"/>
            <a:r>
              <a:rPr lang="es-VE" sz="4000" b="1" dirty="0"/>
              <a:t>La pantalla </a:t>
            </a:r>
            <a:r>
              <a:rPr lang="es-VE" sz="4000" b="1" dirty="0" smtClean="0"/>
              <a:t>desarmada </a:t>
            </a:r>
            <a:r>
              <a:rPr lang="es-VE" sz="4000" b="1" dirty="0"/>
              <a:t>que se ve </a:t>
            </a:r>
          </a:p>
          <a:p>
            <a:pPr algn="ctr"/>
            <a:r>
              <a:rPr lang="es-VE" sz="4000" b="1" dirty="0"/>
              <a:t>en las imágenes es de un tv LCD </a:t>
            </a:r>
          </a:p>
          <a:p>
            <a:pPr algn="ctr"/>
            <a:r>
              <a:rPr lang="es-VE" sz="4000" b="1" dirty="0"/>
              <a:t>AOC modelo (A) L37W41 </a:t>
            </a:r>
            <a:r>
              <a:rPr lang="es-VE" sz="2800" b="1" dirty="0"/>
              <a:t>37 pulgadas</a:t>
            </a:r>
          </a:p>
          <a:p>
            <a:pPr algn="ctr"/>
            <a:endParaRPr lang="es-VE" sz="4000" b="1" dirty="0"/>
          </a:p>
          <a:p>
            <a:pPr algn="ctr"/>
            <a:r>
              <a:rPr lang="es-VE" sz="4000" b="1" dirty="0" smtClean="0"/>
              <a:t>les muestro la pantalla armada </a:t>
            </a:r>
          </a:p>
          <a:p>
            <a:pPr algn="ctr"/>
            <a:r>
              <a:rPr lang="es-VE" sz="4000" b="1" dirty="0" smtClean="0"/>
              <a:t>“ya encendida” de un tv LCD </a:t>
            </a:r>
          </a:p>
          <a:p>
            <a:pPr algn="ctr"/>
            <a:r>
              <a:rPr lang="es-VE" sz="4000" b="1" dirty="0" smtClean="0"/>
              <a:t>PANASONIC modelo TC-L32C12X</a:t>
            </a:r>
          </a:p>
          <a:p>
            <a:pPr algn="ctr"/>
            <a:r>
              <a:rPr lang="es-VE" sz="4000" b="1" dirty="0"/>
              <a:t>c</a:t>
            </a:r>
            <a:r>
              <a:rPr lang="es-VE" sz="4000" b="1" dirty="0" smtClean="0"/>
              <a:t>on este se hizo el mismo</a:t>
            </a:r>
          </a:p>
          <a:p>
            <a:pPr algn="ctr"/>
            <a:r>
              <a:rPr lang="es-VE" sz="4000" b="1" dirty="0" smtClean="0"/>
              <a:t> proceso de desarmado</a:t>
            </a:r>
          </a:p>
        </p:txBody>
      </p:sp>
    </p:spTree>
    <p:extLst>
      <p:ext uri="{BB962C8B-B14F-4D97-AF65-F5344CB8AC3E}">
        <p14:creationId xmlns:p14="http://schemas.microsoft.com/office/powerpoint/2010/main" val="45996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2290" name="Picture 2" descr="D:\TELEFONO ORINOKIA\Nueva carpeta\PANASONIC 32\Snapshot_20180308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802412" y="3267372"/>
            <a:ext cx="4734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b="1" dirty="0" smtClean="0">
                <a:solidFill>
                  <a:srgbClr val="FFFF00"/>
                </a:solidFill>
              </a:rPr>
              <a:t>“sin el lcd y apagada”</a:t>
            </a:r>
            <a:endParaRPr lang="es-VE" sz="4000" b="1" dirty="0">
              <a:solidFill>
                <a:srgbClr val="FFFF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802412" y="3945250"/>
            <a:ext cx="4144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000" b="1" dirty="0" smtClean="0">
                <a:solidFill>
                  <a:srgbClr val="FFFF00"/>
                </a:solidFill>
              </a:rPr>
              <a:t>Ya lista para usarla</a:t>
            </a:r>
            <a:endParaRPr lang="es-VE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39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17224" y="4653136"/>
            <a:ext cx="64547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rgbClr val="FFFF00"/>
                </a:solidFill>
              </a:rPr>
              <a:t>“Pantalla panasonic encendida” </a:t>
            </a:r>
          </a:p>
          <a:p>
            <a:pPr algn="ctr"/>
            <a:r>
              <a:rPr lang="es-VE" sz="3600" b="1" dirty="0">
                <a:solidFill>
                  <a:srgbClr val="FFFF00"/>
                </a:solidFill>
              </a:rPr>
              <a:t>d</a:t>
            </a:r>
            <a:r>
              <a:rPr lang="es-VE" sz="3600" b="1" dirty="0" smtClean="0">
                <a:solidFill>
                  <a:srgbClr val="FFFF00"/>
                </a:solidFill>
              </a:rPr>
              <a:t>el lado derecho para iluminar</a:t>
            </a:r>
          </a:p>
          <a:p>
            <a:pPr algn="ctr"/>
            <a:r>
              <a:rPr lang="es-VE" sz="3600" b="1" dirty="0" smtClean="0">
                <a:solidFill>
                  <a:srgbClr val="FFFF00"/>
                </a:solidFill>
              </a:rPr>
              <a:t> la mesa de trabajo</a:t>
            </a:r>
            <a:endParaRPr lang="es-VE" sz="3600" b="1" dirty="0">
              <a:solidFill>
                <a:srgbClr val="FFFF00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 rot="2053028">
            <a:off x="6414039" y="2399078"/>
            <a:ext cx="1738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400" dirty="0" smtClean="0"/>
              <a:t>sola</a:t>
            </a:r>
            <a:endParaRPr lang="es-VE" sz="4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79512" y="188640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“solo con la pantalla panasonic encendida”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 en la mesa de trabajo 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sin otra luz</a:t>
            </a:r>
          </a:p>
        </p:txBody>
      </p:sp>
    </p:spTree>
    <p:extLst>
      <p:ext uri="{BB962C8B-B14F-4D97-AF65-F5344CB8AC3E}">
        <p14:creationId xmlns:p14="http://schemas.microsoft.com/office/powerpoint/2010/main" val="17730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3314" name="Picture 2" descr="D:\TELEFONO ORINOKIA\Nueva carpeta\PANASONIC 32\Snapshot_20180308_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634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50187" y="4915034"/>
            <a:ext cx="85156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“solo con la pantalla panasonic encendida”</a:t>
            </a:r>
          </a:p>
          <a:p>
            <a:pPr algn="ctr"/>
            <a:r>
              <a:rPr lang="es-VE" sz="3200" b="1" dirty="0">
                <a:solidFill>
                  <a:schemeClr val="bg1"/>
                </a:solidFill>
              </a:rPr>
              <a:t>d</a:t>
            </a:r>
            <a:r>
              <a:rPr lang="es-VE" sz="3200" b="1" dirty="0" smtClean="0">
                <a:solidFill>
                  <a:schemeClr val="bg1"/>
                </a:solidFill>
              </a:rPr>
              <a:t>el lado derecho “sin </a:t>
            </a:r>
            <a:r>
              <a:rPr lang="es-VE" sz="3200" b="1" dirty="0">
                <a:solidFill>
                  <a:schemeClr val="bg1"/>
                </a:solidFill>
              </a:rPr>
              <a:t>otra </a:t>
            </a:r>
            <a:r>
              <a:rPr lang="es-VE" sz="3200" b="1" dirty="0" smtClean="0">
                <a:solidFill>
                  <a:schemeClr val="bg1"/>
                </a:solidFill>
              </a:rPr>
              <a:t>luz”</a:t>
            </a:r>
          </a:p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 se ve la parte de atrás de la pantalla AOC 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1907704" y="1988840"/>
            <a:ext cx="144016" cy="2088232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83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712968" cy="1470025"/>
          </a:xfr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r>
              <a:rPr lang="es-VE" b="1" u="sng" dirty="0" smtClean="0"/>
              <a:t>CUATRO BUENAS IDEAS</a:t>
            </a:r>
            <a:br>
              <a:rPr lang="es-VE" b="1" u="sng" dirty="0" smtClean="0"/>
            </a:br>
            <a:r>
              <a:rPr lang="es-VE" sz="3200" dirty="0" smtClean="0"/>
              <a:t>(para trabajar mejor parte 1)</a:t>
            </a:r>
            <a:endParaRPr lang="es-VE" sz="32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23528" y="2564904"/>
            <a:ext cx="8568952" cy="3960440"/>
          </a:xfrm>
          <a:solidFill>
            <a:srgbClr val="FFFF00"/>
          </a:solidFill>
          <a:ln w="57150">
            <a:solidFill>
              <a:srgbClr val="00FF00"/>
            </a:solidFill>
          </a:ln>
        </p:spPr>
        <p:txBody>
          <a:bodyPr/>
          <a:lstStyle/>
          <a:p>
            <a:pPr lvl="0"/>
            <a:endParaRPr lang="es-VE" b="1" dirty="0" smtClean="0">
              <a:solidFill>
                <a:schemeClr val="tx1"/>
              </a:solidFill>
            </a:endParaRPr>
          </a:p>
          <a:p>
            <a:pPr lvl="0"/>
            <a:endParaRPr lang="es-VE" b="1" dirty="0" smtClean="0">
              <a:solidFill>
                <a:schemeClr val="tx1"/>
              </a:solidFill>
            </a:endParaRPr>
          </a:p>
          <a:p>
            <a:pPr lvl="0"/>
            <a:r>
              <a:rPr lang="es-VE" b="1" dirty="0" smtClean="0">
                <a:solidFill>
                  <a:schemeClr val="tx1"/>
                </a:solidFill>
              </a:rPr>
              <a:t>1- </a:t>
            </a:r>
            <a:r>
              <a:rPr lang="es-VE" b="1" dirty="0">
                <a:solidFill>
                  <a:schemeClr val="tx1"/>
                </a:solidFill>
              </a:rPr>
              <a:t>Qué hacer con las pantallas LCD </a:t>
            </a:r>
            <a:endParaRPr lang="es-VE" b="1" dirty="0" smtClean="0">
              <a:solidFill>
                <a:schemeClr val="tx1"/>
              </a:solidFill>
            </a:endParaRPr>
          </a:p>
          <a:p>
            <a:pPr lvl="0"/>
            <a:r>
              <a:rPr lang="es-VE" dirty="0" smtClean="0">
                <a:solidFill>
                  <a:schemeClr val="tx1"/>
                </a:solidFill>
              </a:rPr>
              <a:t>cuando </a:t>
            </a:r>
            <a:r>
              <a:rPr lang="es-VE" dirty="0">
                <a:solidFill>
                  <a:schemeClr val="tx1"/>
                </a:solidFill>
              </a:rPr>
              <a:t>se </a:t>
            </a:r>
            <a:r>
              <a:rPr lang="es-VE" dirty="0" smtClean="0">
                <a:solidFill>
                  <a:schemeClr val="tx1"/>
                </a:solidFill>
              </a:rPr>
              <a:t>quiebran o se dañan</a:t>
            </a:r>
          </a:p>
          <a:p>
            <a:pPr lvl="0"/>
            <a:r>
              <a:rPr lang="es-VE" dirty="0" smtClean="0">
                <a:solidFill>
                  <a:schemeClr val="tx1"/>
                </a:solidFill>
              </a:rPr>
              <a:t> </a:t>
            </a:r>
            <a:r>
              <a:rPr lang="es-VE" dirty="0">
                <a:solidFill>
                  <a:schemeClr val="tx1"/>
                </a:solidFill>
              </a:rPr>
              <a:t>(solo pantalla fluorescente</a:t>
            </a:r>
            <a:r>
              <a:rPr lang="es-VE" dirty="0" smtClean="0">
                <a:solidFill>
                  <a:schemeClr val="tx1"/>
                </a:solidFill>
              </a:rPr>
              <a:t>) </a:t>
            </a:r>
          </a:p>
          <a:p>
            <a:pPr lvl="0"/>
            <a:r>
              <a:rPr lang="es-VE" dirty="0" smtClean="0">
                <a:solidFill>
                  <a:schemeClr val="tx1"/>
                </a:solidFill>
              </a:rPr>
              <a:t>de cualquier tamaño “preferible 15” en adelante”</a:t>
            </a:r>
          </a:p>
          <a:p>
            <a:pPr lvl="0"/>
            <a:endParaRPr lang="es-VE" b="1" dirty="0">
              <a:solidFill>
                <a:schemeClr val="tx1"/>
              </a:solidFill>
            </a:endParaRPr>
          </a:p>
          <a:p>
            <a:endParaRPr lang="es-V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4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08"/>
            <a:ext cx="9144000" cy="672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203848" y="404664"/>
            <a:ext cx="5707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rgbClr val="FF0000"/>
                </a:solidFill>
              </a:rPr>
              <a:t>del lado izquierdo “sin </a:t>
            </a:r>
            <a:r>
              <a:rPr lang="es-VE" sz="3200" b="1" dirty="0">
                <a:solidFill>
                  <a:srgbClr val="FF0000"/>
                </a:solidFill>
              </a:rPr>
              <a:t>otra </a:t>
            </a:r>
            <a:r>
              <a:rPr lang="es-VE" sz="3200" b="1" dirty="0" smtClean="0">
                <a:solidFill>
                  <a:srgbClr val="FF0000"/>
                </a:solidFill>
              </a:rPr>
              <a:t>luz”</a:t>
            </a:r>
          </a:p>
          <a:p>
            <a:pPr algn="ctr"/>
            <a:r>
              <a:rPr lang="es-VE" sz="3200" b="1" dirty="0">
                <a:solidFill>
                  <a:srgbClr val="FF0000"/>
                </a:solidFill>
              </a:rPr>
              <a:t>e</a:t>
            </a:r>
            <a:r>
              <a:rPr lang="es-VE" sz="3200" b="1" dirty="0" smtClean="0">
                <a:solidFill>
                  <a:srgbClr val="FF0000"/>
                </a:solidFill>
              </a:rPr>
              <a:t>n la mesa de trabajo</a:t>
            </a:r>
          </a:p>
        </p:txBody>
      </p:sp>
    </p:spTree>
    <p:extLst>
      <p:ext uri="{BB962C8B-B14F-4D97-AF65-F5344CB8AC3E}">
        <p14:creationId xmlns:p14="http://schemas.microsoft.com/office/powerpoint/2010/main" val="180501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6386" name="Picture 2" descr="D:\TELEFONO ORINOKIA\Nueva carpeta\seleccionar-1\Snapshot_2018030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642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78179" y="306522"/>
            <a:ext cx="86863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bg1"/>
                </a:solidFill>
              </a:rPr>
              <a:t>“pantalla panasonic encendida” puesta </a:t>
            </a:r>
            <a:r>
              <a:rPr lang="es-VE" sz="2800" b="1" dirty="0">
                <a:solidFill>
                  <a:schemeClr val="bg1"/>
                </a:solidFill>
              </a:rPr>
              <a:t>sobre la mesa de </a:t>
            </a:r>
            <a:r>
              <a:rPr lang="es-VE" sz="2800" b="1" dirty="0" smtClean="0">
                <a:solidFill>
                  <a:schemeClr val="bg1"/>
                </a:solidFill>
              </a:rPr>
              <a:t>trabajo para ver los planos de papel, </a:t>
            </a:r>
          </a:p>
          <a:p>
            <a:pPr algn="ctr"/>
            <a:r>
              <a:rPr lang="es-VE" sz="2800" b="1" dirty="0">
                <a:solidFill>
                  <a:schemeClr val="bg1"/>
                </a:solidFill>
              </a:rPr>
              <a:t>t</a:t>
            </a:r>
            <a:r>
              <a:rPr lang="es-VE" sz="2800" b="1" dirty="0" smtClean="0">
                <a:solidFill>
                  <a:schemeClr val="bg1"/>
                </a:solidFill>
              </a:rPr>
              <a:t>ransparencias, radiografías etc.</a:t>
            </a:r>
          </a:p>
          <a:p>
            <a:pPr algn="ctr"/>
            <a:r>
              <a:rPr lang="es-VE" sz="2800" b="1" dirty="0" smtClean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63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5362" name="Picture 2" descr="D:\TELEFONO ORINOKIA\Nueva carpeta\seleccionar-1\Snapshot_2018030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286"/>
            <a:ext cx="8640960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51520" y="5415025"/>
            <a:ext cx="8640960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solidFill>
                  <a:srgbClr val="FFFF00"/>
                </a:solidFill>
              </a:rPr>
              <a:t>Las franjas en la imagen del plano (gigante) son por la diferencia de la resolución entre la cámara del </a:t>
            </a:r>
            <a:r>
              <a:rPr lang="es-VE" sz="2400" b="1" dirty="0" err="1" smtClean="0">
                <a:solidFill>
                  <a:srgbClr val="FFFF00"/>
                </a:solidFill>
              </a:rPr>
              <a:t>tlf</a:t>
            </a:r>
            <a:r>
              <a:rPr lang="es-VE" sz="2400" b="1" dirty="0" smtClean="0">
                <a:solidFill>
                  <a:srgbClr val="FFFF00"/>
                </a:solidFill>
              </a:rPr>
              <a:t> y la FQ de oscilación del inverter, Pero el plano se ve perfecto en lo natural</a:t>
            </a:r>
            <a:endParaRPr lang="es-VE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0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7410" name="Picture 2" descr="D:\TELEFONO ORINOKIA\Nueva carpeta\seleccionar-1\Img05_08-03-2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2008"/>
            <a:ext cx="9266623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78179" y="306522"/>
            <a:ext cx="87583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rgbClr val="FFFF00"/>
                </a:solidFill>
              </a:rPr>
              <a:t>“pantalla 32”panasonic encendida” puesta sobre</a:t>
            </a:r>
          </a:p>
          <a:p>
            <a:pPr algn="ctr"/>
            <a:r>
              <a:rPr lang="es-VE" sz="3200" b="1" dirty="0" smtClean="0">
                <a:solidFill>
                  <a:srgbClr val="FFFF00"/>
                </a:solidFill>
              </a:rPr>
              <a:t> </a:t>
            </a:r>
            <a:r>
              <a:rPr lang="es-VE" sz="3200" b="1" dirty="0">
                <a:solidFill>
                  <a:srgbClr val="FFFF00"/>
                </a:solidFill>
              </a:rPr>
              <a:t>la mesa de </a:t>
            </a:r>
            <a:r>
              <a:rPr lang="es-VE" sz="3200" b="1" dirty="0" smtClean="0">
                <a:solidFill>
                  <a:srgbClr val="FFFF00"/>
                </a:solidFill>
              </a:rPr>
              <a:t>trabajo para dibujar sobre ella etc.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891626" y="6021288"/>
            <a:ext cx="7531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3600" b="1" dirty="0">
                <a:solidFill>
                  <a:srgbClr val="FFFF00"/>
                </a:solidFill>
              </a:rPr>
              <a:t>Se ven varios dibujos al mismo tiempo</a:t>
            </a:r>
          </a:p>
        </p:txBody>
      </p:sp>
    </p:spTree>
    <p:extLst>
      <p:ext uri="{BB962C8B-B14F-4D97-AF65-F5344CB8AC3E}">
        <p14:creationId xmlns:p14="http://schemas.microsoft.com/office/powerpoint/2010/main" val="142495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9" y="129780"/>
            <a:ext cx="9009837" cy="574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891626" y="5733256"/>
            <a:ext cx="7531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3600" b="1" dirty="0">
                <a:solidFill>
                  <a:srgbClr val="FFFF00"/>
                </a:solidFill>
              </a:rPr>
              <a:t>Se ven varios dibujos al mismo tiempo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51520" y="5148481"/>
            <a:ext cx="8758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rgbClr val="FFFF00"/>
                </a:solidFill>
              </a:rPr>
              <a:t>pantalla 32”panasonic  para dibujar sobre ella </a:t>
            </a:r>
          </a:p>
        </p:txBody>
      </p:sp>
    </p:spTree>
    <p:extLst>
      <p:ext uri="{BB962C8B-B14F-4D97-AF65-F5344CB8AC3E}">
        <p14:creationId xmlns:p14="http://schemas.microsoft.com/office/powerpoint/2010/main" val="102273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16024" y="5541476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3200" b="1" dirty="0">
                <a:solidFill>
                  <a:srgbClr val="FFFF00"/>
                </a:solidFill>
              </a:rPr>
              <a:t>Las pantallas de 15” sirven para dibujar </a:t>
            </a:r>
            <a:r>
              <a:rPr lang="es-VE" sz="3200" b="1" dirty="0" smtClean="0">
                <a:solidFill>
                  <a:srgbClr val="FFFF00"/>
                </a:solidFill>
              </a:rPr>
              <a:t>en hojas </a:t>
            </a:r>
            <a:r>
              <a:rPr lang="es-VE" sz="3200" b="1" dirty="0">
                <a:solidFill>
                  <a:srgbClr val="FFFF00"/>
                </a:solidFill>
              </a:rPr>
              <a:t>tamaño carta, oficio y medio oficio</a:t>
            </a:r>
          </a:p>
        </p:txBody>
      </p:sp>
    </p:spTree>
    <p:extLst>
      <p:ext uri="{BB962C8B-B14F-4D97-AF65-F5344CB8AC3E}">
        <p14:creationId xmlns:p14="http://schemas.microsoft.com/office/powerpoint/2010/main" val="47976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83568" y="2214979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3600" b="1" dirty="0" smtClean="0">
                <a:solidFill>
                  <a:srgbClr val="FFFF00"/>
                </a:solidFill>
              </a:rPr>
              <a:t> </a:t>
            </a:r>
            <a:r>
              <a:rPr lang="es-VE" sz="3600" b="1" dirty="0" smtClean="0">
                <a:solidFill>
                  <a:schemeClr val="bg1"/>
                </a:solidFill>
              </a:rPr>
              <a:t>pantalla </a:t>
            </a:r>
            <a:r>
              <a:rPr lang="es-VE" sz="3600" b="1" dirty="0">
                <a:solidFill>
                  <a:schemeClr val="bg1"/>
                </a:solidFill>
              </a:rPr>
              <a:t>de 15” </a:t>
            </a:r>
            <a:r>
              <a:rPr lang="es-VE" sz="3600" b="1" dirty="0" smtClean="0">
                <a:solidFill>
                  <a:schemeClr val="bg1"/>
                </a:solidFill>
              </a:rPr>
              <a:t> </a:t>
            </a:r>
            <a:r>
              <a:rPr lang="es-VE" sz="3600" b="1" dirty="0">
                <a:solidFill>
                  <a:schemeClr val="bg1"/>
                </a:solidFill>
              </a:rPr>
              <a:t>para </a:t>
            </a:r>
            <a:r>
              <a:rPr lang="es-VE" sz="3600" b="1" dirty="0" smtClean="0">
                <a:solidFill>
                  <a:schemeClr val="bg1"/>
                </a:solidFill>
              </a:rPr>
              <a:t>dibujar 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colocada en la mesa de la PC</a:t>
            </a:r>
            <a:endParaRPr lang="es-VE" sz="3600" b="1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6024" y="5736158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3200" b="1" dirty="0">
                <a:solidFill>
                  <a:srgbClr val="00FFFF"/>
                </a:solidFill>
              </a:rPr>
              <a:t>Las pantallas de 15” sirven para dibujar en </a:t>
            </a:r>
            <a:r>
              <a:rPr lang="es-VE" sz="3200" b="1" dirty="0" smtClean="0">
                <a:solidFill>
                  <a:srgbClr val="00FFFF"/>
                </a:solidFill>
              </a:rPr>
              <a:t>hojas </a:t>
            </a:r>
            <a:r>
              <a:rPr lang="es-VE" sz="3200" b="1" dirty="0">
                <a:solidFill>
                  <a:srgbClr val="00FFFF"/>
                </a:solidFill>
              </a:rPr>
              <a:t>tamaño carta, oficio y medio oficio</a:t>
            </a:r>
          </a:p>
        </p:txBody>
      </p:sp>
    </p:spTree>
    <p:extLst>
      <p:ext uri="{BB962C8B-B14F-4D97-AF65-F5344CB8AC3E}">
        <p14:creationId xmlns:p14="http://schemas.microsoft.com/office/powerpoint/2010/main" val="22782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16024" y="5541476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3200" b="1" dirty="0">
                <a:solidFill>
                  <a:srgbClr val="FFFF00"/>
                </a:solidFill>
              </a:rPr>
              <a:t>Las pantallas de 15” sirven para dibujar en páginas tamaño carta, oficio y medio oficio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83568" y="2214979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3600" b="1" dirty="0" smtClean="0">
                <a:solidFill>
                  <a:srgbClr val="FFFF00"/>
                </a:solidFill>
              </a:rPr>
              <a:t> </a:t>
            </a:r>
            <a:r>
              <a:rPr lang="es-VE" sz="3600" b="1" dirty="0" smtClean="0">
                <a:solidFill>
                  <a:schemeClr val="bg1"/>
                </a:solidFill>
              </a:rPr>
              <a:t>pantalla </a:t>
            </a:r>
            <a:r>
              <a:rPr lang="es-VE" sz="3600" b="1" dirty="0">
                <a:solidFill>
                  <a:schemeClr val="bg1"/>
                </a:solidFill>
              </a:rPr>
              <a:t>de 15” </a:t>
            </a:r>
            <a:r>
              <a:rPr lang="es-VE" sz="3600" b="1" dirty="0" smtClean="0">
                <a:solidFill>
                  <a:schemeClr val="bg1"/>
                </a:solidFill>
              </a:rPr>
              <a:t> </a:t>
            </a:r>
            <a:r>
              <a:rPr lang="es-VE" sz="3600" b="1" dirty="0">
                <a:solidFill>
                  <a:schemeClr val="bg1"/>
                </a:solidFill>
              </a:rPr>
              <a:t>para </a:t>
            </a:r>
            <a:r>
              <a:rPr lang="es-VE" sz="3600" b="1" dirty="0" smtClean="0">
                <a:solidFill>
                  <a:schemeClr val="bg1"/>
                </a:solidFill>
              </a:rPr>
              <a:t>dibujar 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colocada en la mesa de la PC</a:t>
            </a:r>
            <a:endParaRPr lang="es-VE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8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-124238"/>
            <a:ext cx="9144000" cy="69822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64488" cy="668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700871" y="5661248"/>
            <a:ext cx="7776864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lvl="0" algn="ctr"/>
            <a:r>
              <a:rPr lang="es-VE" sz="2800" b="1" dirty="0" smtClean="0">
                <a:solidFill>
                  <a:schemeClr val="bg1"/>
                </a:solidFill>
              </a:rPr>
              <a:t>Para ver radiografías  (en medicina) </a:t>
            </a:r>
          </a:p>
          <a:p>
            <a:pPr lvl="0" algn="ctr"/>
            <a:r>
              <a:rPr lang="es-VE" sz="2800" b="1" dirty="0" smtClean="0">
                <a:solidFill>
                  <a:schemeClr val="bg1"/>
                </a:solidFill>
              </a:rPr>
              <a:t> se sugiere usar lentes medio oscuros</a:t>
            </a:r>
            <a:endParaRPr lang="es-VE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36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CuadroTexto"/>
          <p:cNvSpPr txBox="1"/>
          <p:nvPr/>
        </p:nvSpPr>
        <p:spPr>
          <a:xfrm>
            <a:off x="107504" y="116632"/>
            <a:ext cx="8964488" cy="655564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VE" sz="2800" b="1" dirty="0" smtClean="0"/>
          </a:p>
          <a:p>
            <a:pPr algn="ctr"/>
            <a:endParaRPr lang="es-VE" sz="2800" b="1" dirty="0" smtClean="0"/>
          </a:p>
          <a:p>
            <a:pPr algn="ctr"/>
            <a:r>
              <a:rPr lang="es-VE" sz="2800" b="1" dirty="0" smtClean="0"/>
              <a:t>Esta pantalla tiene muchas ventajas,</a:t>
            </a:r>
          </a:p>
          <a:p>
            <a:pPr algn="ctr"/>
            <a:r>
              <a:rPr lang="es-VE" sz="2800" b="1" dirty="0" smtClean="0"/>
              <a:t> </a:t>
            </a:r>
            <a:r>
              <a:rPr lang="es-VE" sz="2800" b="1" dirty="0"/>
              <a:t>para mas comodidad </a:t>
            </a:r>
            <a:r>
              <a:rPr lang="es-VE" sz="2800" b="1" dirty="0" smtClean="0"/>
              <a:t>se puede poner a la izquierda o la derecha  del tv en reparación porque ya tiene una base rotativa,  la puedes colocar desde arriba</a:t>
            </a:r>
          </a:p>
          <a:p>
            <a:pPr algn="ctr"/>
            <a:r>
              <a:rPr lang="es-VE" sz="2800" b="1" dirty="0" smtClean="0"/>
              <a:t> </a:t>
            </a:r>
            <a:r>
              <a:rPr lang="es-VE" sz="2800" b="1" dirty="0"/>
              <a:t>(techo)</a:t>
            </a:r>
            <a:r>
              <a:rPr lang="es-VE" sz="2800" b="1" dirty="0" smtClean="0"/>
              <a:t> si es necesario.</a:t>
            </a:r>
          </a:p>
          <a:p>
            <a:pPr algn="ctr"/>
            <a:endParaRPr lang="es-VE" sz="2800" b="1" dirty="0" smtClean="0"/>
          </a:p>
          <a:p>
            <a:pPr algn="ctr"/>
            <a:r>
              <a:rPr lang="es-VE" sz="2800" b="1" dirty="0" smtClean="0"/>
              <a:t> la puedes poner en un lugar a espaldas del técnico </a:t>
            </a:r>
          </a:p>
          <a:p>
            <a:pPr algn="ctr"/>
            <a:r>
              <a:rPr lang="es-VE" sz="2800" b="1" dirty="0" smtClean="0"/>
              <a:t>como iluminación trasera,</a:t>
            </a:r>
          </a:p>
          <a:p>
            <a:pPr algn="ctr"/>
            <a:r>
              <a:rPr lang="es-VE" sz="2800" b="1" dirty="0" smtClean="0"/>
              <a:t> también para ver las placas impresas de doble capa</a:t>
            </a:r>
          </a:p>
          <a:p>
            <a:pPr algn="ctr"/>
            <a:r>
              <a:rPr lang="es-VE" sz="2800" b="1" dirty="0" smtClean="0"/>
              <a:t> en los DVD, equipos de sonido etc,</a:t>
            </a:r>
          </a:p>
          <a:p>
            <a:pPr algn="ctr"/>
            <a:r>
              <a:rPr lang="es-VE" sz="2800" b="1" dirty="0" smtClean="0"/>
              <a:t>y…. la imaginación y la creatividad es el limite</a:t>
            </a:r>
          </a:p>
          <a:p>
            <a:pPr algn="ctr"/>
            <a:endParaRPr lang="es-VE" sz="2800" b="1" dirty="0"/>
          </a:p>
          <a:p>
            <a:pPr algn="ctr"/>
            <a:endParaRPr lang="es-VE" sz="2800" b="1" dirty="0"/>
          </a:p>
        </p:txBody>
      </p:sp>
    </p:spTree>
    <p:extLst>
      <p:ext uri="{BB962C8B-B14F-4D97-AF65-F5344CB8AC3E}">
        <p14:creationId xmlns:p14="http://schemas.microsoft.com/office/powerpoint/2010/main" val="169705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107504" y="113719"/>
            <a:ext cx="8892480" cy="6555641"/>
          </a:xfrm>
          <a:prstGeom prst="rect">
            <a:avLst/>
          </a:prstGeom>
          <a:solidFill>
            <a:srgbClr val="FFFF00"/>
          </a:solidFill>
          <a:ln w="762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endParaRPr lang="es-VE" sz="2800" dirty="0" smtClean="0"/>
          </a:p>
          <a:p>
            <a:pPr lvl="0" algn="ctr"/>
            <a:r>
              <a:rPr lang="es-VE" sz="2800" b="1" u="sng" dirty="0" smtClean="0"/>
              <a:t>1- </a:t>
            </a:r>
            <a:r>
              <a:rPr lang="es-VE" sz="2800" b="1" u="sng" dirty="0"/>
              <a:t>Qué hacer con las pantallas LCD </a:t>
            </a:r>
            <a:r>
              <a:rPr lang="es-VE" sz="2800" b="1" u="sng" dirty="0" smtClean="0"/>
              <a:t>cuando </a:t>
            </a:r>
            <a:r>
              <a:rPr lang="es-VE" sz="2800" b="1" u="sng" dirty="0"/>
              <a:t>se </a:t>
            </a:r>
            <a:r>
              <a:rPr lang="es-VE" sz="2800" b="1" u="sng" dirty="0" smtClean="0"/>
              <a:t>quiebran </a:t>
            </a:r>
            <a:r>
              <a:rPr lang="es-VE" sz="2800" b="1" u="sng" dirty="0"/>
              <a:t>(solo con la pantalla fluorescente </a:t>
            </a:r>
            <a:r>
              <a:rPr lang="es-VE" sz="2800" b="1" u="sng" dirty="0" smtClean="0"/>
              <a:t>y </a:t>
            </a:r>
            <a:r>
              <a:rPr lang="es-VE" sz="2800" b="1" u="sng" dirty="0"/>
              <a:t>con su </a:t>
            </a:r>
            <a:r>
              <a:rPr lang="es-VE" sz="2800" b="1" u="sng" dirty="0" smtClean="0"/>
              <a:t>inverter)</a:t>
            </a:r>
          </a:p>
          <a:p>
            <a:pPr lvl="0" algn="ctr"/>
            <a:endParaRPr lang="es-VE" sz="2800" b="1" u="sng" dirty="0" smtClean="0"/>
          </a:p>
          <a:p>
            <a:pPr lvl="0" algn="ctr"/>
            <a:r>
              <a:rPr lang="es-VE" sz="2800" b="1" dirty="0" smtClean="0"/>
              <a:t> </a:t>
            </a:r>
            <a:r>
              <a:rPr lang="es-VE" sz="2800" dirty="0" smtClean="0"/>
              <a:t>esta pantalla AOC 37”  estaba botada expuesta al sol, compré este tv a precio de gallina flaca y el panasonic estaba desechado y olvidado en el taller, ambas tenían los fluorescentes y el inverter buenos, ambos aparatos son un hueso para los repuestos sobre todo el AOC que aquí en Venezuela no es muy común, solo son comunes los monitores de 15” LCD y TRC. en tv AOC no es común y menos en este tamañote 37”, y panasonic ya se fue de Venezuela, aquí no hay ni repuestos usados PANASONIC</a:t>
            </a:r>
          </a:p>
          <a:p>
            <a:pPr lvl="0" algn="ctr"/>
            <a:r>
              <a:rPr lang="es-VE" sz="2800" dirty="0"/>
              <a:t>y</a:t>
            </a:r>
            <a:r>
              <a:rPr lang="es-VE" sz="2800" dirty="0" smtClean="0"/>
              <a:t> si se consiguen son incomprables para el hombre común</a:t>
            </a:r>
          </a:p>
          <a:p>
            <a:pPr lvl="0" algn="ctr"/>
            <a:endParaRPr lang="es-VE" sz="2800" dirty="0" smtClean="0"/>
          </a:p>
        </p:txBody>
      </p:sp>
    </p:spTree>
    <p:extLst>
      <p:ext uri="{BB962C8B-B14F-4D97-AF65-F5344CB8AC3E}">
        <p14:creationId xmlns:p14="http://schemas.microsoft.com/office/powerpoint/2010/main" val="263489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TELEFONO ORINOKIA\Nueva carpeta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307"/>
            <a:ext cx="9144000" cy="677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51520" y="5229199"/>
            <a:ext cx="8640960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/>
              <a:t> tv AOC  el de las imágenes de </a:t>
            </a:r>
            <a:endParaRPr lang="es-VE" sz="3200" b="1" dirty="0"/>
          </a:p>
          <a:p>
            <a:pPr algn="ctr"/>
            <a:r>
              <a:rPr lang="es-VE" sz="3200" b="1" dirty="0" smtClean="0"/>
              <a:t>la pantalla desarmada</a:t>
            </a:r>
            <a:endParaRPr lang="es-VE" sz="3200" b="1" dirty="0"/>
          </a:p>
        </p:txBody>
      </p:sp>
    </p:spTree>
    <p:extLst>
      <p:ext uri="{BB962C8B-B14F-4D97-AF65-F5344CB8AC3E}">
        <p14:creationId xmlns:p14="http://schemas.microsoft.com/office/powerpoint/2010/main" val="31765112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TELEFONO ORINOKIA\Nueva carpeta\PANASONIC 32\TC-L32C12X-PANASON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85"/>
            <a:ext cx="9144000" cy="677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95536" y="4221088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VE" sz="3600" b="1" dirty="0" smtClean="0"/>
          </a:p>
          <a:p>
            <a:pPr algn="ctr"/>
            <a:r>
              <a:rPr lang="es-VE" sz="3600" b="1" dirty="0" smtClean="0"/>
              <a:t>El tv que se muestra armado</a:t>
            </a:r>
          </a:p>
          <a:p>
            <a:pPr algn="ctr"/>
            <a:r>
              <a:rPr lang="es-VE" sz="3600" b="1" dirty="0" smtClean="0"/>
              <a:t> y con la pantalla encendida</a:t>
            </a:r>
          </a:p>
          <a:p>
            <a:pPr algn="ctr"/>
            <a:endParaRPr lang="es-VE" sz="3600" b="1" dirty="0"/>
          </a:p>
        </p:txBody>
      </p:sp>
    </p:spTree>
    <p:extLst>
      <p:ext uri="{BB962C8B-B14F-4D97-AF65-F5344CB8AC3E}">
        <p14:creationId xmlns:p14="http://schemas.microsoft.com/office/powerpoint/2010/main" val="3602190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107504" y="113719"/>
            <a:ext cx="8892480" cy="6555641"/>
          </a:xfrm>
          <a:prstGeom prst="rect">
            <a:avLst/>
          </a:prstGeom>
          <a:solidFill>
            <a:srgbClr val="FFFF00"/>
          </a:solidFill>
          <a:ln w="5715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pPr lvl="0" algn="ctr"/>
            <a:endParaRPr lang="es-VE" sz="3000" dirty="0" smtClean="0"/>
          </a:p>
          <a:p>
            <a:pPr lvl="0" algn="ctr"/>
            <a:endParaRPr lang="es-VE" sz="3000" dirty="0"/>
          </a:p>
          <a:p>
            <a:pPr lvl="0" algn="ctr"/>
            <a:r>
              <a:rPr lang="es-VE" sz="3000" dirty="0" smtClean="0"/>
              <a:t>esta pantalla tiene varios usos;</a:t>
            </a:r>
          </a:p>
          <a:p>
            <a:pPr lvl="0" algn="ctr"/>
            <a:r>
              <a:rPr lang="es-VE" sz="3000" dirty="0" smtClean="0"/>
              <a:t> “primeramente” </a:t>
            </a:r>
            <a:r>
              <a:rPr lang="es-VE" sz="3000" b="1" u="sng" dirty="0" smtClean="0"/>
              <a:t>para iluminar el taller,</a:t>
            </a:r>
          </a:p>
          <a:p>
            <a:pPr lvl="0" algn="ctr"/>
            <a:r>
              <a:rPr lang="es-VE" sz="3000" dirty="0" smtClean="0"/>
              <a:t>y</a:t>
            </a:r>
            <a:r>
              <a:rPr lang="es-VE" sz="3000" b="1" dirty="0" smtClean="0"/>
              <a:t> </a:t>
            </a:r>
            <a:r>
              <a:rPr lang="es-VE" sz="3000" dirty="0" smtClean="0"/>
              <a:t>para </a:t>
            </a:r>
            <a:r>
              <a:rPr lang="es-VE" sz="3000" dirty="0"/>
              <a:t>ver si las pantallas </a:t>
            </a:r>
            <a:r>
              <a:rPr lang="es-VE" sz="3000" dirty="0" smtClean="0"/>
              <a:t>lcd </a:t>
            </a:r>
            <a:r>
              <a:rPr lang="es-VE" sz="3000" dirty="0"/>
              <a:t>“video” </a:t>
            </a:r>
            <a:r>
              <a:rPr lang="es-VE" sz="3000" dirty="0" smtClean="0"/>
              <a:t>funcionan</a:t>
            </a:r>
          </a:p>
          <a:p>
            <a:pPr algn="ctr"/>
            <a:r>
              <a:rPr lang="es-VE" sz="3000" u="sng" dirty="0" smtClean="0"/>
              <a:t>(ojo para los novatos: la pantalla lcd de video es el vidrio negro que va sobre los fluorescentes de la pantalla) </a:t>
            </a:r>
          </a:p>
          <a:p>
            <a:pPr lvl="0" algn="ctr"/>
            <a:r>
              <a:rPr lang="es-VE" sz="3000" dirty="0" smtClean="0"/>
              <a:t>iluminar </a:t>
            </a:r>
            <a:r>
              <a:rPr lang="es-VE" sz="3000" dirty="0"/>
              <a:t>un cuarto, </a:t>
            </a:r>
            <a:r>
              <a:rPr lang="es-VE" sz="3000" dirty="0" smtClean="0"/>
              <a:t>una </a:t>
            </a:r>
            <a:r>
              <a:rPr lang="es-VE" sz="3000" dirty="0"/>
              <a:t>habitación (en el techo) </a:t>
            </a:r>
            <a:endParaRPr lang="es-VE" sz="3000" dirty="0" smtClean="0"/>
          </a:p>
          <a:p>
            <a:pPr lvl="0" algn="ctr"/>
            <a:r>
              <a:rPr lang="es-VE" sz="3000" dirty="0" smtClean="0"/>
              <a:t>para dibujar sobre ellas (15”) </a:t>
            </a:r>
          </a:p>
          <a:p>
            <a:pPr lvl="0" algn="ctr"/>
            <a:r>
              <a:rPr lang="es-VE" sz="3000" dirty="0" smtClean="0"/>
              <a:t>para ver los planos de papel, imágenes,</a:t>
            </a:r>
          </a:p>
          <a:p>
            <a:pPr lvl="0" algn="ctr"/>
            <a:r>
              <a:rPr lang="es-VE" sz="3000" dirty="0" smtClean="0"/>
              <a:t> transparencias universitarias, vitrales, </a:t>
            </a:r>
            <a:r>
              <a:rPr lang="es-VE" sz="3000" b="1" u="sng" dirty="0" smtClean="0"/>
              <a:t>radiografías, </a:t>
            </a:r>
            <a:r>
              <a:rPr lang="es-VE" sz="3000" dirty="0" smtClean="0"/>
              <a:t>fotografías etc y muuuuuchos más…….</a:t>
            </a:r>
          </a:p>
          <a:p>
            <a:pPr lvl="0" algn="ctr"/>
            <a:endParaRPr lang="es-VE" sz="3000" dirty="0" smtClean="0"/>
          </a:p>
          <a:p>
            <a:pPr lvl="0" algn="ctr"/>
            <a:endParaRPr lang="es-VE" sz="3000" dirty="0" smtClean="0"/>
          </a:p>
        </p:txBody>
      </p:sp>
    </p:spTree>
    <p:extLst>
      <p:ext uri="{BB962C8B-B14F-4D97-AF65-F5344CB8AC3E}">
        <p14:creationId xmlns:p14="http://schemas.microsoft.com/office/powerpoint/2010/main" val="281367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0242" name="Picture 2" descr="D:\TELEFONO ORINOKIA\Nueva carpeta\A.O.C-LCD\Snapshot_20180308_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67544" y="1490008"/>
            <a:ext cx="7704856" cy="1938992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VE" sz="4000" dirty="0">
                <a:solidFill>
                  <a:schemeClr val="bg1"/>
                </a:solidFill>
              </a:rPr>
              <a:t>f</a:t>
            </a:r>
            <a:r>
              <a:rPr lang="es-VE" sz="4000" dirty="0" smtClean="0">
                <a:solidFill>
                  <a:schemeClr val="bg1"/>
                </a:solidFill>
              </a:rPr>
              <a:t>rontal del  AOC</a:t>
            </a:r>
          </a:p>
          <a:p>
            <a:pPr algn="ctr"/>
            <a:r>
              <a:rPr lang="es-VE" sz="4000" dirty="0" smtClean="0">
                <a:solidFill>
                  <a:schemeClr val="bg1"/>
                </a:solidFill>
              </a:rPr>
              <a:t> sin pantalla lcd </a:t>
            </a:r>
          </a:p>
          <a:p>
            <a:pPr algn="ctr"/>
            <a:r>
              <a:rPr lang="es-VE" sz="4000" dirty="0" smtClean="0">
                <a:solidFill>
                  <a:schemeClr val="bg1"/>
                </a:solidFill>
              </a:rPr>
              <a:t>ni fluorescentes</a:t>
            </a:r>
            <a:endParaRPr lang="es-VE" sz="4000" dirty="0">
              <a:solidFill>
                <a:schemeClr val="bg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03811" y="3633258"/>
            <a:ext cx="5432321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s-VE" sz="4000" b="1" dirty="0">
                <a:solidFill>
                  <a:schemeClr val="bg1"/>
                </a:solidFill>
              </a:rPr>
              <a:t>AOC modelo (A) L37W41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59275" y="5301208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2800" b="1" dirty="0">
                <a:solidFill>
                  <a:srgbClr val="FFFF00"/>
                </a:solidFill>
              </a:rPr>
              <a:t>La pantalla desarmada que se ve </a:t>
            </a:r>
          </a:p>
          <a:p>
            <a:pPr algn="ctr"/>
            <a:r>
              <a:rPr lang="es-VE" sz="2800" b="1" dirty="0">
                <a:solidFill>
                  <a:srgbClr val="FFFF00"/>
                </a:solidFill>
              </a:rPr>
              <a:t>en las imágenes </a:t>
            </a:r>
            <a:r>
              <a:rPr lang="es-VE" sz="2800" b="1" dirty="0" smtClean="0">
                <a:solidFill>
                  <a:srgbClr val="FFFF00"/>
                </a:solidFill>
              </a:rPr>
              <a:t>siguientes es </a:t>
            </a:r>
            <a:r>
              <a:rPr lang="es-VE" sz="2800" b="1" dirty="0">
                <a:solidFill>
                  <a:srgbClr val="FFFF00"/>
                </a:solidFill>
              </a:rPr>
              <a:t>de un tv LCD </a:t>
            </a:r>
          </a:p>
          <a:p>
            <a:pPr algn="ctr"/>
            <a:r>
              <a:rPr lang="es-VE" sz="2800" b="1" dirty="0">
                <a:solidFill>
                  <a:srgbClr val="FFFF00"/>
                </a:solidFill>
              </a:rPr>
              <a:t>AOC modelo (A) L37W41 37 pulgadas</a:t>
            </a:r>
          </a:p>
          <a:p>
            <a:pPr algn="ctr"/>
            <a:endParaRPr lang="es-VE" sz="2800" b="1" dirty="0">
              <a:solidFill>
                <a:srgbClr val="FFFF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79512" y="143634"/>
            <a:ext cx="89221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VE" sz="2800" b="1" dirty="0">
                <a:solidFill>
                  <a:schemeClr val="bg1"/>
                </a:solidFill>
              </a:rPr>
              <a:t>1- Qué hacer con las pantallas LCD cuando </a:t>
            </a:r>
            <a:endParaRPr lang="es-VE" sz="2800" b="1" dirty="0" smtClean="0">
              <a:solidFill>
                <a:schemeClr val="bg1"/>
              </a:solidFill>
            </a:endParaRPr>
          </a:p>
          <a:p>
            <a:pPr lvl="0" algn="ctr"/>
            <a:r>
              <a:rPr lang="es-VE" sz="2800" b="1" dirty="0" smtClean="0">
                <a:solidFill>
                  <a:schemeClr val="bg1"/>
                </a:solidFill>
              </a:rPr>
              <a:t>se </a:t>
            </a:r>
            <a:r>
              <a:rPr lang="es-VE" sz="2800" b="1" dirty="0">
                <a:solidFill>
                  <a:schemeClr val="bg1"/>
                </a:solidFill>
              </a:rPr>
              <a:t>quiebran (</a:t>
            </a:r>
            <a:r>
              <a:rPr lang="es-VE" sz="2800" b="1" dirty="0" smtClean="0">
                <a:solidFill>
                  <a:schemeClr val="bg1"/>
                </a:solidFill>
              </a:rPr>
              <a:t>solo con la pantalla </a:t>
            </a:r>
            <a:r>
              <a:rPr lang="es-VE" sz="2800" b="1" dirty="0">
                <a:solidFill>
                  <a:schemeClr val="bg1"/>
                </a:solidFill>
              </a:rPr>
              <a:t>fluorescente)</a:t>
            </a:r>
          </a:p>
        </p:txBody>
      </p:sp>
    </p:spTree>
    <p:extLst>
      <p:ext uri="{BB962C8B-B14F-4D97-AF65-F5344CB8AC3E}">
        <p14:creationId xmlns:p14="http://schemas.microsoft.com/office/powerpoint/2010/main" val="417089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6448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115616" y="558924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>
                <a:solidFill>
                  <a:schemeClr val="bg1"/>
                </a:solidFill>
              </a:rPr>
              <a:t>m</a:t>
            </a:r>
            <a:r>
              <a:rPr lang="es-VE" sz="3200" b="1" dirty="0" smtClean="0">
                <a:solidFill>
                  <a:schemeClr val="bg1"/>
                </a:solidFill>
              </a:rPr>
              <a:t>arco de la pantalla desarmada </a:t>
            </a:r>
          </a:p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sin frontal y sin fluorescentes </a:t>
            </a:r>
            <a:endParaRPr lang="es-VE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8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18434" name="Picture 2" descr="D:\TELEFONO ORINOKIA\Nueva carpeta\A.O.C-LCD\Snapshot_20180308_4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4624"/>
            <a:ext cx="8964488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44016" y="5284365"/>
            <a:ext cx="8748464" cy="138499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 smtClean="0">
                <a:solidFill>
                  <a:schemeClr val="bg1"/>
                </a:solidFill>
              </a:rPr>
              <a:t>Esta es la pantalla </a:t>
            </a:r>
            <a:r>
              <a:rPr lang="es-VE" sz="2800" b="1" u="sng" dirty="0" smtClean="0">
                <a:solidFill>
                  <a:schemeClr val="bg1"/>
                </a:solidFill>
              </a:rPr>
              <a:t>LCD </a:t>
            </a:r>
            <a:r>
              <a:rPr lang="es-VE" sz="2800" b="1" dirty="0" smtClean="0">
                <a:solidFill>
                  <a:schemeClr val="bg1"/>
                </a:solidFill>
              </a:rPr>
              <a:t>de video (imagen) “vidrio negro”</a:t>
            </a:r>
          </a:p>
          <a:p>
            <a:pPr algn="ctr"/>
            <a:r>
              <a:rPr lang="es-VE" sz="2800" b="1" dirty="0" smtClean="0">
                <a:solidFill>
                  <a:schemeClr val="bg1"/>
                </a:solidFill>
              </a:rPr>
              <a:t>retirada (esto es para los técnicos que están empezando mis respetos para los técnicos de experiencia)</a:t>
            </a:r>
            <a:endParaRPr lang="es-VE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24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20482" name="Picture 2" descr="D:\TELEFONO ORINOKIA\Nueva carpeta\A.O.C-LCD\Snapshot_20180308_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87849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11455" y="5541039"/>
            <a:ext cx="8400737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rgbClr val="FFFF00"/>
                </a:solidFill>
              </a:rPr>
              <a:t> parte trasera de la pantalla  “ Inverter “</a:t>
            </a:r>
          </a:p>
          <a:p>
            <a:pPr algn="ctr"/>
            <a:r>
              <a:rPr lang="es-VE" sz="3600" b="1" dirty="0">
                <a:solidFill>
                  <a:srgbClr val="FFFF00"/>
                </a:solidFill>
              </a:rPr>
              <a:t>y</a:t>
            </a:r>
            <a:r>
              <a:rPr lang="es-VE" sz="3600" b="1" dirty="0" smtClean="0">
                <a:solidFill>
                  <a:srgbClr val="FFFF00"/>
                </a:solidFill>
              </a:rPr>
              <a:t> pantalla lcd (de video) quitada</a:t>
            </a:r>
            <a:endParaRPr lang="es-VE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5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pic>
        <p:nvPicPr>
          <p:cNvPr id="19458" name="Picture 2" descr="D:\TELEFONO ORINOKIA\Nueva carpeta\A.O.C-LCD\Snapshot_20180308_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67955"/>
            <a:ext cx="8964488" cy="657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95536" y="645023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 parte trasera </a:t>
            </a: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de la Pantalla  </a:t>
            </a:r>
            <a:endParaRPr lang="es-VE" sz="3600" b="1" dirty="0">
              <a:solidFill>
                <a:schemeClr val="bg1"/>
              </a:solidFill>
            </a:endParaRP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con </a:t>
            </a:r>
            <a:r>
              <a:rPr lang="es-VE" sz="3600" b="1" dirty="0">
                <a:solidFill>
                  <a:schemeClr val="bg1"/>
                </a:solidFill>
              </a:rPr>
              <a:t>16 </a:t>
            </a:r>
            <a:r>
              <a:rPr lang="es-VE" sz="3600" b="1" dirty="0" smtClean="0">
                <a:solidFill>
                  <a:schemeClr val="bg1"/>
                </a:solidFill>
              </a:rPr>
              <a:t>fluorescente</a:t>
            </a:r>
            <a:endParaRPr lang="es-VE" sz="3600" b="1" dirty="0">
              <a:solidFill>
                <a:schemeClr val="bg1"/>
              </a:solidFill>
            </a:endParaRPr>
          </a:p>
          <a:p>
            <a:pPr algn="ctr"/>
            <a:r>
              <a:rPr lang="es-VE" sz="3600" b="1" dirty="0" smtClean="0">
                <a:solidFill>
                  <a:schemeClr val="bg1"/>
                </a:solidFill>
              </a:rPr>
              <a:t>“se ve </a:t>
            </a:r>
            <a:r>
              <a:rPr lang="es-VE" sz="3600" b="1" u="sng" dirty="0" smtClean="0">
                <a:solidFill>
                  <a:srgbClr val="FFFF00"/>
                </a:solidFill>
              </a:rPr>
              <a:t>el Inverter </a:t>
            </a:r>
            <a:r>
              <a:rPr lang="es-VE" sz="3600" b="1" dirty="0" smtClean="0">
                <a:solidFill>
                  <a:schemeClr val="bg1"/>
                </a:solidFill>
              </a:rPr>
              <a:t>“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2987824" y="3861048"/>
            <a:ext cx="2376264" cy="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0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1037</Words>
  <Application>Microsoft Office PowerPoint</Application>
  <PresentationFormat>Presentación en pantalla (4:3)</PresentationFormat>
  <Paragraphs>133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Tema de Office</vt:lpstr>
      <vt:lpstr>Presentación de PowerPoint</vt:lpstr>
      <vt:lpstr>CUATRO BUENAS IDEAS (para trabajar mejor parte 1)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RAMON</dc:creator>
  <cp:lastModifiedBy>RAMON</cp:lastModifiedBy>
  <cp:revision>382</cp:revision>
  <dcterms:created xsi:type="dcterms:W3CDTF">2018-03-25T21:35:58Z</dcterms:created>
  <dcterms:modified xsi:type="dcterms:W3CDTF">2018-04-01T00:59:26Z</dcterms:modified>
</cp:coreProperties>
</file>