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4" r:id="rId2"/>
    <p:sldId id="271" r:id="rId3"/>
    <p:sldId id="256" r:id="rId4"/>
    <p:sldId id="272" r:id="rId5"/>
    <p:sldId id="281" r:id="rId6"/>
    <p:sldId id="273" r:id="rId7"/>
    <p:sldId id="275" r:id="rId8"/>
    <p:sldId id="258" r:id="rId9"/>
    <p:sldId id="269" r:id="rId10"/>
    <p:sldId id="278" r:id="rId11"/>
    <p:sldId id="279" r:id="rId12"/>
    <p:sldId id="282" r:id="rId13"/>
    <p:sldId id="268" r:id="rId14"/>
    <p:sldId id="270" r:id="rId15"/>
    <p:sldId id="260" r:id="rId16"/>
    <p:sldId id="280" r:id="rId17"/>
  </p:sldIdLst>
  <p:sldSz cx="9144000" cy="6858000" type="screen4x3"/>
  <p:notesSz cx="6858000" cy="9144000"/>
  <p:defaultTextStyle>
    <a:defPPr>
      <a:defRPr lang="es-V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FF00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0380" autoAdjust="0"/>
  </p:normalViewPr>
  <p:slideViewPr>
    <p:cSldViewPr>
      <p:cViewPr varScale="1">
        <p:scale>
          <a:sx n="45" d="100"/>
          <a:sy n="45" d="100"/>
        </p:scale>
        <p:origin x="-1236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VE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VE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C8EF53-CB09-4B2C-B58B-DB4C9A443FDC}" type="datetimeFigureOut">
              <a:rPr lang="es-VE" smtClean="0"/>
              <a:t>31/03/2018</a:t>
            </a:fld>
            <a:endParaRPr lang="es-VE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990FB2-3207-40BF-812D-636614B9EAAA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30344830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VE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VE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C8EF53-CB09-4B2C-B58B-DB4C9A443FDC}" type="datetimeFigureOut">
              <a:rPr lang="es-VE" smtClean="0"/>
              <a:t>31/03/2018</a:t>
            </a:fld>
            <a:endParaRPr lang="es-VE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990FB2-3207-40BF-812D-636614B9EAAA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13443069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VE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VE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C8EF53-CB09-4B2C-B58B-DB4C9A443FDC}" type="datetimeFigureOut">
              <a:rPr lang="es-VE" smtClean="0"/>
              <a:t>31/03/2018</a:t>
            </a:fld>
            <a:endParaRPr lang="es-VE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990FB2-3207-40BF-812D-636614B9EAAA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4990492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VE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VE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C8EF53-CB09-4B2C-B58B-DB4C9A443FDC}" type="datetimeFigureOut">
              <a:rPr lang="es-VE" smtClean="0"/>
              <a:t>31/03/2018</a:t>
            </a:fld>
            <a:endParaRPr lang="es-VE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990FB2-3207-40BF-812D-636614B9EAAA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24439267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VE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C8EF53-CB09-4B2C-B58B-DB4C9A443FDC}" type="datetimeFigureOut">
              <a:rPr lang="es-VE" smtClean="0"/>
              <a:t>31/03/2018</a:t>
            </a:fld>
            <a:endParaRPr lang="es-VE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990FB2-3207-40BF-812D-636614B9EAAA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20555027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VE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VE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VE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C8EF53-CB09-4B2C-B58B-DB4C9A443FDC}" type="datetimeFigureOut">
              <a:rPr lang="es-VE" smtClean="0"/>
              <a:t>31/03/2018</a:t>
            </a:fld>
            <a:endParaRPr lang="es-VE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990FB2-3207-40BF-812D-636614B9EAAA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31837352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VE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VE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VE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C8EF53-CB09-4B2C-B58B-DB4C9A443FDC}" type="datetimeFigureOut">
              <a:rPr lang="es-VE" smtClean="0"/>
              <a:t>31/03/2018</a:t>
            </a:fld>
            <a:endParaRPr lang="es-VE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990FB2-3207-40BF-812D-636614B9EAAA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41430561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VE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C8EF53-CB09-4B2C-B58B-DB4C9A443FDC}" type="datetimeFigureOut">
              <a:rPr lang="es-VE" smtClean="0"/>
              <a:t>31/03/2018</a:t>
            </a:fld>
            <a:endParaRPr lang="es-VE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990FB2-3207-40BF-812D-636614B9EAAA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22016703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C8EF53-CB09-4B2C-B58B-DB4C9A443FDC}" type="datetimeFigureOut">
              <a:rPr lang="es-VE" smtClean="0"/>
              <a:t>31/03/2018</a:t>
            </a:fld>
            <a:endParaRPr lang="es-VE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990FB2-3207-40BF-812D-636614B9EAAA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27875443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VE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VE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C8EF53-CB09-4B2C-B58B-DB4C9A443FDC}" type="datetimeFigureOut">
              <a:rPr lang="es-VE" smtClean="0"/>
              <a:t>31/03/2018</a:t>
            </a:fld>
            <a:endParaRPr lang="es-VE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990FB2-3207-40BF-812D-636614B9EAAA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10722854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VE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VE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C8EF53-CB09-4B2C-B58B-DB4C9A443FDC}" type="datetimeFigureOut">
              <a:rPr lang="es-VE" smtClean="0"/>
              <a:t>31/03/2018</a:t>
            </a:fld>
            <a:endParaRPr lang="es-VE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990FB2-3207-40BF-812D-636614B9EAAA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9232267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VE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VE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C8EF53-CB09-4B2C-B58B-DB4C9A443FDC}" type="datetimeFigureOut">
              <a:rPr lang="es-VE" smtClean="0"/>
              <a:t>31/03/2018</a:t>
            </a:fld>
            <a:endParaRPr lang="es-VE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VE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4990FB2-3207-40BF-812D-636614B9EAAA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42818864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V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7.wdp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5" Type="http://schemas.microsoft.com/office/2007/relationships/hdphoto" Target="../media/hdphoto8.wdp"/><Relationship Id="rId4" Type="http://schemas.openxmlformats.org/officeDocument/2006/relationships/image" Target="../media/image9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4" Type="http://schemas.microsoft.com/office/2007/relationships/hdphoto" Target="../media/hdphoto9.wdp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10.wdp"/><Relationship Id="rId7" Type="http://schemas.microsoft.com/office/2007/relationships/hdphoto" Target="../media/hdphoto12.wdp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5" Type="http://schemas.microsoft.com/office/2007/relationships/hdphoto" Target="../media/hdphoto11.wdp"/><Relationship Id="rId4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13.wdp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5" Type="http://schemas.microsoft.com/office/2007/relationships/hdphoto" Target="../media/hdphoto14.wdp"/><Relationship Id="rId4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3" Type="http://schemas.microsoft.com/office/2007/relationships/hdphoto" Target="../media/hdphoto15.wdp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Relationship Id="rId5" Type="http://schemas.microsoft.com/office/2007/relationships/hdphoto" Target="../media/hdphoto16.wdp"/><Relationship Id="rId4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3" Type="http://schemas.microsoft.com/office/2007/relationships/hdphoto" Target="../media/hdphoto17.wdp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eg"/><Relationship Id="rId3" Type="http://schemas.microsoft.com/office/2007/relationships/hdphoto" Target="../media/hdphoto1.wdp"/><Relationship Id="rId7" Type="http://schemas.microsoft.com/office/2007/relationships/hdphoto" Target="../media/hdphoto3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jpeg"/><Relationship Id="rId5" Type="http://schemas.microsoft.com/office/2007/relationships/hdphoto" Target="../media/hdphoto2.wdp"/><Relationship Id="rId4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6.wdp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Rectángulo"/>
          <p:cNvSpPr/>
          <p:nvPr/>
        </p:nvSpPr>
        <p:spPr>
          <a:xfrm>
            <a:off x="0" y="0"/>
            <a:ext cx="9108504" cy="6858000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VE"/>
          </a:p>
        </p:txBody>
      </p:sp>
      <p:sp>
        <p:nvSpPr>
          <p:cNvPr id="2" name="1 Título"/>
          <p:cNvSpPr txBox="1">
            <a:spLocks/>
          </p:cNvSpPr>
          <p:nvPr/>
        </p:nvSpPr>
        <p:spPr>
          <a:xfrm>
            <a:off x="107504" y="188640"/>
            <a:ext cx="8964488" cy="6408712"/>
          </a:xfrm>
          <a:prstGeom prst="rect">
            <a:avLst/>
          </a:prstGeom>
          <a:solidFill>
            <a:srgbClr val="FFFF00"/>
          </a:solidFill>
          <a:ln w="57150">
            <a:solidFill>
              <a:srgbClr val="FF0000"/>
            </a:solidFill>
          </a:ln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s-VE" b="1" u="sng" dirty="0" smtClean="0"/>
          </a:p>
          <a:p>
            <a:r>
              <a:rPr lang="es-VE" b="1" u="sng" dirty="0" smtClean="0"/>
              <a:t>CUATRO BUENAS IDEAS</a:t>
            </a:r>
            <a:br>
              <a:rPr lang="es-VE" b="1" u="sng" dirty="0" smtClean="0"/>
            </a:br>
            <a:r>
              <a:rPr lang="es-VE" sz="3200" b="1" dirty="0" smtClean="0"/>
              <a:t>(para trabajar mejor parte 2)</a:t>
            </a:r>
          </a:p>
          <a:p>
            <a:endParaRPr lang="es-VE" sz="3200" b="1" dirty="0"/>
          </a:p>
          <a:p>
            <a:pPr lvl="0"/>
            <a:r>
              <a:rPr lang="en-US" sz="3200" dirty="0"/>
              <a:t>2-COLOCAR FUENTE DE </a:t>
            </a:r>
            <a:r>
              <a:rPr lang="es-VE" sz="3200" dirty="0"/>
              <a:t>TV</a:t>
            </a:r>
            <a:r>
              <a:rPr lang="en-US" sz="3200" dirty="0"/>
              <a:t> SAMSUNG </a:t>
            </a:r>
          </a:p>
          <a:p>
            <a:pPr lvl="0"/>
            <a:r>
              <a:rPr lang="en-US" sz="3200" dirty="0"/>
              <a:t>(chassis AA 41-</a:t>
            </a:r>
            <a:r>
              <a:rPr lang="en-US" sz="3200" b="1" dirty="0"/>
              <a:t>SMR 40000C-SMR40100</a:t>
            </a:r>
            <a:r>
              <a:rPr lang="en-US" sz="3200" dirty="0"/>
              <a:t>) </a:t>
            </a:r>
            <a:endParaRPr lang="en-US" sz="3200" dirty="0" smtClean="0"/>
          </a:p>
          <a:p>
            <a:pPr lvl="0"/>
            <a:r>
              <a:rPr lang="en-US" sz="3200" dirty="0" smtClean="0"/>
              <a:t>A </a:t>
            </a:r>
            <a:r>
              <a:rPr lang="en-US" sz="3200" dirty="0"/>
              <a:t>TV SONY 20” KV21ME40 </a:t>
            </a:r>
            <a:endParaRPr lang="en-US" sz="3200" dirty="0" smtClean="0"/>
          </a:p>
          <a:p>
            <a:pPr lvl="0"/>
            <a:r>
              <a:rPr lang="en-US" sz="3200" dirty="0" smtClean="0"/>
              <a:t>CON </a:t>
            </a:r>
            <a:r>
              <a:rPr lang="es-VE" sz="3200" dirty="0"/>
              <a:t>REGULADOR</a:t>
            </a:r>
            <a:r>
              <a:rPr lang="en-US" sz="3200" dirty="0"/>
              <a:t> </a:t>
            </a:r>
            <a:r>
              <a:rPr lang="es-VE" sz="3200" dirty="0"/>
              <a:t>GEMELO</a:t>
            </a:r>
            <a:r>
              <a:rPr lang="en-US" sz="3200" dirty="0"/>
              <a:t> MX.0541 </a:t>
            </a:r>
            <a:endParaRPr lang="en-US" sz="3200" dirty="0" smtClean="0"/>
          </a:p>
          <a:p>
            <a:pPr lvl="0"/>
            <a:endParaRPr lang="en-US" sz="3200" dirty="0"/>
          </a:p>
          <a:p>
            <a:pPr lvl="0"/>
            <a:endParaRPr lang="en-US" sz="3200" dirty="0" smtClean="0"/>
          </a:p>
          <a:p>
            <a:pPr lvl="0"/>
            <a:endParaRPr lang="en-US" sz="3200" dirty="0"/>
          </a:p>
          <a:p>
            <a:endParaRPr lang="es-VE" sz="3200" b="1" dirty="0"/>
          </a:p>
        </p:txBody>
      </p:sp>
    </p:spTree>
    <p:extLst>
      <p:ext uri="{BB962C8B-B14F-4D97-AF65-F5344CB8AC3E}">
        <p14:creationId xmlns:p14="http://schemas.microsoft.com/office/powerpoint/2010/main" val="176398873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Rectángulo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VE"/>
          </a:p>
        </p:txBody>
      </p:sp>
      <p:pic>
        <p:nvPicPr>
          <p:cNvPr id="13315" name="Picture 3" descr="D:\TELEFONO ORINOKIA\samsung-sony\Img09_24-03-2018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7" descr="D:\TELEFONO ORINOKIA\samsung-sony\Img14_24-03-2018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188640"/>
            <a:ext cx="3301449" cy="24760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2 CuadroTexto"/>
          <p:cNvSpPr txBox="1"/>
          <p:nvPr/>
        </p:nvSpPr>
        <p:spPr>
          <a:xfrm>
            <a:off x="755576" y="5828038"/>
            <a:ext cx="801956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3200" b="1" dirty="0" smtClean="0">
                <a:solidFill>
                  <a:schemeClr val="bg1"/>
                </a:solidFill>
              </a:rPr>
              <a:t>Chasis Samsung AA 41 con la fuente recortada</a:t>
            </a:r>
            <a:endParaRPr lang="es-VE" sz="32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95465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D:\TELEFONO ORINOKIA\samsung-sony\Img08_24-03-201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2" y="1"/>
            <a:ext cx="468052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38" name="Picture 2" descr="D:\TELEFONO ORINOKIA\samsung-sony\Img07_24-03-201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  <a14:imgEffect>
                      <a14:brightnessContrast brigh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4644008" y="1"/>
            <a:ext cx="4499992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3 CuadroTexto"/>
          <p:cNvSpPr txBox="1"/>
          <p:nvPr/>
        </p:nvSpPr>
        <p:spPr>
          <a:xfrm>
            <a:off x="774057" y="6119288"/>
            <a:ext cx="77768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VE" sz="3200" b="1" dirty="0" smtClean="0">
                <a:solidFill>
                  <a:schemeClr val="bg1"/>
                </a:solidFill>
              </a:rPr>
              <a:t>fuente  recortada del Chasis Samsung AA 41</a:t>
            </a:r>
            <a:endParaRPr lang="es-VE" sz="32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5963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008" y="43736"/>
            <a:ext cx="9036496" cy="34572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3379992"/>
            <a:ext cx="4325557" cy="34333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3414806"/>
            <a:ext cx="4531427" cy="33985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1 CuadroTexto"/>
          <p:cNvSpPr txBox="1"/>
          <p:nvPr/>
        </p:nvSpPr>
        <p:spPr>
          <a:xfrm>
            <a:off x="899592" y="1982491"/>
            <a:ext cx="799288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VE" sz="3600" b="1" dirty="0" smtClean="0">
                <a:solidFill>
                  <a:schemeClr val="bg1"/>
                </a:solidFill>
              </a:rPr>
              <a:t>placa Samsung  con la fuente</a:t>
            </a:r>
          </a:p>
          <a:p>
            <a:pPr algn="ctr"/>
            <a:r>
              <a:rPr lang="es-VE" sz="3600" b="1" dirty="0" smtClean="0">
                <a:solidFill>
                  <a:schemeClr val="bg1"/>
                </a:solidFill>
              </a:rPr>
              <a:t>ya quitada-chasis AA41 (y mini taladro)</a:t>
            </a:r>
            <a:endParaRPr lang="es-VE" sz="36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400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E:\RAMON\Img18_24-03-2018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2 Rectángulo"/>
          <p:cNvSpPr/>
          <p:nvPr/>
        </p:nvSpPr>
        <p:spPr>
          <a:xfrm>
            <a:off x="2516697" y="5547352"/>
            <a:ext cx="6627303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1" algn="ctr"/>
            <a:r>
              <a:rPr lang="es-VE" sz="3200" b="1" dirty="0" smtClean="0">
                <a:solidFill>
                  <a:srgbClr val="FFFF00"/>
                </a:solidFill>
              </a:rPr>
              <a:t>Aquí se observa el tv con la fuente </a:t>
            </a:r>
          </a:p>
          <a:p>
            <a:pPr lvl="1" algn="ctr"/>
            <a:r>
              <a:rPr lang="es-VE" sz="3200" b="1" dirty="0" smtClean="0">
                <a:solidFill>
                  <a:srgbClr val="FFFF00"/>
                </a:solidFill>
              </a:rPr>
              <a:t>ya colocada (del lado derecho)</a:t>
            </a:r>
          </a:p>
        </p:txBody>
      </p:sp>
      <p:cxnSp>
        <p:nvCxnSpPr>
          <p:cNvPr id="4" name="3 Conector recto de flecha"/>
          <p:cNvCxnSpPr/>
          <p:nvPr/>
        </p:nvCxnSpPr>
        <p:spPr>
          <a:xfrm>
            <a:off x="7092280" y="1337866"/>
            <a:ext cx="540060" cy="2579301"/>
          </a:xfrm>
          <a:prstGeom prst="straightConnector1">
            <a:avLst/>
          </a:prstGeom>
          <a:ln w="180975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368" y="5013176"/>
            <a:ext cx="2140833" cy="17607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011330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D:\TELEFONO ORINOKIA\samsung-sony\Img15_24-03-2018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2 Rectángulo"/>
          <p:cNvSpPr/>
          <p:nvPr/>
        </p:nvSpPr>
        <p:spPr>
          <a:xfrm>
            <a:off x="142937" y="188640"/>
            <a:ext cx="8821551" cy="954107"/>
          </a:xfrm>
          <a:prstGeom prst="rect">
            <a:avLst/>
          </a:prstGeom>
          <a:solidFill>
            <a:schemeClr val="tx1"/>
          </a:solidFill>
        </p:spPr>
        <p:txBody>
          <a:bodyPr wrap="square">
            <a:spAutoFit/>
          </a:bodyPr>
          <a:lstStyle/>
          <a:p>
            <a:pPr lvl="1" algn="ctr"/>
            <a:r>
              <a:rPr lang="es-VE" sz="2800" b="1" dirty="0" smtClean="0">
                <a:solidFill>
                  <a:schemeClr val="bg1"/>
                </a:solidFill>
              </a:rPr>
              <a:t>la fuente ya colocada se ven sus cuatro conexiones</a:t>
            </a:r>
          </a:p>
          <a:p>
            <a:pPr lvl="1" algn="ctr"/>
            <a:r>
              <a:rPr lang="es-VE" sz="2800" b="1" dirty="0" smtClean="0">
                <a:solidFill>
                  <a:schemeClr val="bg1"/>
                </a:solidFill>
              </a:rPr>
              <a:t>(tierra negro, 12v+ naranja/12v+blanco y 115 v+ rojo)</a:t>
            </a:r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1306834"/>
            <a:ext cx="2843808" cy="21381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5" name="4 Conector recto de flecha"/>
          <p:cNvCxnSpPr/>
          <p:nvPr/>
        </p:nvCxnSpPr>
        <p:spPr>
          <a:xfrm>
            <a:off x="4572000" y="2400841"/>
            <a:ext cx="1656184" cy="2088232"/>
          </a:xfrm>
          <a:prstGeom prst="straightConnector1">
            <a:avLst/>
          </a:prstGeom>
          <a:ln w="180975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168346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008" y="36004"/>
            <a:ext cx="9036496" cy="67773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5 Rectángulo"/>
          <p:cNvSpPr/>
          <p:nvPr/>
        </p:nvSpPr>
        <p:spPr>
          <a:xfrm>
            <a:off x="3275856" y="5013176"/>
            <a:ext cx="5688632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1" algn="ctr"/>
            <a:r>
              <a:rPr lang="es-VE" sz="3200" b="1" dirty="0" smtClean="0">
                <a:solidFill>
                  <a:schemeClr val="bg1"/>
                </a:solidFill>
              </a:rPr>
              <a:t>la fuente </a:t>
            </a:r>
          </a:p>
          <a:p>
            <a:pPr lvl="1" algn="ctr"/>
            <a:r>
              <a:rPr lang="es-VE" sz="3200" b="1" dirty="0" smtClean="0">
                <a:solidFill>
                  <a:srgbClr val="FFFF00"/>
                </a:solidFill>
              </a:rPr>
              <a:t>ya colocada sin cables de A.C</a:t>
            </a:r>
          </a:p>
          <a:p>
            <a:pPr lvl="1" algn="ctr"/>
            <a:r>
              <a:rPr lang="es-VE" sz="3200" b="1" dirty="0" smtClean="0">
                <a:solidFill>
                  <a:srgbClr val="FFFF00"/>
                </a:solidFill>
              </a:rPr>
              <a:t> ni los del desmagnetizador </a:t>
            </a:r>
          </a:p>
        </p:txBody>
      </p:sp>
      <p:cxnSp>
        <p:nvCxnSpPr>
          <p:cNvPr id="7" name="6 Conector recto de flecha"/>
          <p:cNvCxnSpPr/>
          <p:nvPr/>
        </p:nvCxnSpPr>
        <p:spPr>
          <a:xfrm>
            <a:off x="6120172" y="4689852"/>
            <a:ext cx="1176621" cy="0"/>
          </a:xfrm>
          <a:prstGeom prst="straightConnector1">
            <a:avLst/>
          </a:prstGeom>
          <a:ln w="180975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9 Conector recto de flecha"/>
          <p:cNvCxnSpPr/>
          <p:nvPr/>
        </p:nvCxnSpPr>
        <p:spPr>
          <a:xfrm>
            <a:off x="4754996" y="1916832"/>
            <a:ext cx="270030" cy="1507858"/>
          </a:xfrm>
          <a:prstGeom prst="straightConnector1">
            <a:avLst/>
          </a:prstGeom>
          <a:ln w="180975"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621326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27760" cy="69208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1 Rectángulo"/>
          <p:cNvSpPr/>
          <p:nvPr/>
        </p:nvSpPr>
        <p:spPr>
          <a:xfrm>
            <a:off x="1985588" y="3907587"/>
            <a:ext cx="525658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 algn="ctr"/>
            <a:r>
              <a:rPr lang="es-VE" sz="2800" b="1" dirty="0" smtClean="0"/>
              <a:t>Funciona perfecto </a:t>
            </a:r>
          </a:p>
          <a:p>
            <a:pPr lvl="1" algn="ctr"/>
            <a:r>
              <a:rPr lang="es-VE" sz="2800" b="1" dirty="0" smtClean="0"/>
              <a:t>Pero con “tono verdoso” </a:t>
            </a:r>
          </a:p>
        </p:txBody>
      </p:sp>
    </p:spTree>
    <p:extLst>
      <p:ext uri="{BB962C8B-B14F-4D97-AF65-F5344CB8AC3E}">
        <p14:creationId xmlns:p14="http://schemas.microsoft.com/office/powerpoint/2010/main" val="11887846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Rectángulo"/>
          <p:cNvSpPr/>
          <p:nvPr/>
        </p:nvSpPr>
        <p:spPr>
          <a:xfrm>
            <a:off x="35496" y="116632"/>
            <a:ext cx="8999984" cy="6555641"/>
          </a:xfrm>
          <a:prstGeom prst="rect">
            <a:avLst/>
          </a:prstGeom>
          <a:solidFill>
            <a:srgbClr val="FFFF00"/>
          </a:solidFill>
          <a:ln w="571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lvl="0" algn="ctr"/>
            <a:endParaRPr lang="en-US" sz="2800" dirty="0" smtClean="0"/>
          </a:p>
          <a:p>
            <a:pPr lvl="0" algn="ctr"/>
            <a:endParaRPr lang="en-US" sz="2800" dirty="0" smtClean="0"/>
          </a:p>
          <a:p>
            <a:pPr lvl="0" algn="ctr"/>
            <a:r>
              <a:rPr lang="en-US" sz="2800" dirty="0" smtClean="0"/>
              <a:t>2-COLOCAR FUENTE DE </a:t>
            </a:r>
            <a:r>
              <a:rPr lang="es-VE" sz="2800" dirty="0" smtClean="0"/>
              <a:t>TV</a:t>
            </a:r>
            <a:r>
              <a:rPr lang="en-US" sz="2800" dirty="0" smtClean="0"/>
              <a:t> SAMSUNG </a:t>
            </a:r>
          </a:p>
          <a:p>
            <a:pPr lvl="0" algn="ctr"/>
            <a:r>
              <a:rPr lang="en-US" sz="2800" dirty="0" smtClean="0"/>
              <a:t>(chassis AA 41-</a:t>
            </a:r>
            <a:r>
              <a:rPr lang="en-US" sz="2800" b="1" dirty="0" smtClean="0"/>
              <a:t>SMR 40000C-SMR40100</a:t>
            </a:r>
            <a:r>
              <a:rPr lang="en-US" sz="2800" dirty="0" smtClean="0"/>
              <a:t>) A TV SONY 20” KV21ME40 CON </a:t>
            </a:r>
            <a:r>
              <a:rPr lang="es-VE" sz="2800" dirty="0" smtClean="0"/>
              <a:t>REGULADOR</a:t>
            </a:r>
            <a:r>
              <a:rPr lang="en-US" sz="2800" dirty="0" smtClean="0"/>
              <a:t> </a:t>
            </a:r>
            <a:r>
              <a:rPr lang="es-VE" sz="2800" dirty="0" smtClean="0"/>
              <a:t>GEMELO</a:t>
            </a:r>
            <a:r>
              <a:rPr lang="en-US" sz="2800" dirty="0" smtClean="0"/>
              <a:t> MX.0541 </a:t>
            </a:r>
          </a:p>
          <a:p>
            <a:pPr lvl="0" algn="ctr"/>
            <a:endParaRPr lang="en-US" sz="2800" dirty="0" smtClean="0"/>
          </a:p>
          <a:p>
            <a:pPr lvl="0" algn="ctr"/>
            <a:r>
              <a:rPr lang="en-US" sz="2800" dirty="0" smtClean="0"/>
              <a:t>La fuente se </a:t>
            </a:r>
            <a:r>
              <a:rPr lang="en-US" sz="2800" dirty="0" err="1" smtClean="0"/>
              <a:t>recortó</a:t>
            </a:r>
            <a:r>
              <a:rPr lang="en-US" sz="2800" dirty="0" smtClean="0"/>
              <a:t> con un mini </a:t>
            </a:r>
            <a:r>
              <a:rPr lang="en-US" sz="2800" dirty="0" err="1" smtClean="0"/>
              <a:t>taladro</a:t>
            </a:r>
            <a:r>
              <a:rPr lang="en-US" sz="2800" dirty="0" smtClean="0"/>
              <a:t> “</a:t>
            </a:r>
            <a:r>
              <a:rPr lang="en-US" sz="2800" dirty="0" err="1" smtClean="0"/>
              <a:t>rotomatic</a:t>
            </a:r>
            <a:r>
              <a:rPr lang="en-US" sz="2800" dirty="0" smtClean="0"/>
              <a:t>”</a:t>
            </a:r>
          </a:p>
          <a:p>
            <a:pPr lvl="0" algn="ctr"/>
            <a:r>
              <a:rPr lang="en-US" sz="2800" dirty="0" smtClean="0"/>
              <a:t>de los </a:t>
            </a:r>
            <a:r>
              <a:rPr lang="en-US" sz="2800" dirty="0" err="1" smtClean="0"/>
              <a:t>que</a:t>
            </a:r>
            <a:r>
              <a:rPr lang="en-US" sz="2800" dirty="0" smtClean="0"/>
              <a:t> </a:t>
            </a:r>
            <a:r>
              <a:rPr lang="en-US" sz="2800" dirty="0" err="1" smtClean="0"/>
              <a:t>usan</a:t>
            </a:r>
            <a:r>
              <a:rPr lang="en-US" sz="2800" dirty="0" smtClean="0"/>
              <a:t> </a:t>
            </a:r>
            <a:r>
              <a:rPr lang="en-US" sz="2800" dirty="0" err="1" smtClean="0"/>
              <a:t>para</a:t>
            </a:r>
            <a:r>
              <a:rPr lang="en-US" sz="2800" dirty="0" smtClean="0"/>
              <a:t> </a:t>
            </a:r>
            <a:r>
              <a:rPr lang="en-US" sz="2800" dirty="0" err="1" smtClean="0"/>
              <a:t>marcar</a:t>
            </a:r>
            <a:r>
              <a:rPr lang="en-US" sz="2800" dirty="0" smtClean="0"/>
              <a:t> </a:t>
            </a:r>
          </a:p>
          <a:p>
            <a:pPr lvl="0" algn="ctr"/>
            <a:r>
              <a:rPr lang="en-US" sz="2800" dirty="0" smtClean="0"/>
              <a:t>y </a:t>
            </a:r>
            <a:r>
              <a:rPr lang="en-US" sz="2800" dirty="0" err="1" smtClean="0"/>
              <a:t>escribir</a:t>
            </a:r>
            <a:r>
              <a:rPr lang="en-US" sz="2800" dirty="0" smtClean="0"/>
              <a:t> en </a:t>
            </a:r>
            <a:r>
              <a:rPr lang="en-US" sz="2800" dirty="0" err="1" smtClean="0"/>
              <a:t>joyas</a:t>
            </a:r>
            <a:r>
              <a:rPr lang="en-US" sz="2800" dirty="0" smtClean="0"/>
              <a:t>, </a:t>
            </a:r>
            <a:r>
              <a:rPr lang="en-US" sz="2800" dirty="0" err="1" smtClean="0"/>
              <a:t>relojes</a:t>
            </a:r>
            <a:r>
              <a:rPr lang="en-US" sz="2800" dirty="0" smtClean="0"/>
              <a:t> y </a:t>
            </a:r>
            <a:r>
              <a:rPr lang="en-US" sz="2800" dirty="0" err="1" smtClean="0"/>
              <a:t>cuero</a:t>
            </a:r>
            <a:endParaRPr lang="en-US" sz="2800" dirty="0" smtClean="0"/>
          </a:p>
          <a:p>
            <a:pPr lvl="0" algn="ctr"/>
            <a:endParaRPr lang="en-US" sz="2800" dirty="0"/>
          </a:p>
          <a:p>
            <a:pPr lvl="0" algn="ctr"/>
            <a:endParaRPr lang="en-US" sz="2800" dirty="0" smtClean="0"/>
          </a:p>
          <a:p>
            <a:pPr lvl="0" algn="ctr"/>
            <a:r>
              <a:rPr lang="en-US" sz="2800" dirty="0" err="1" smtClean="0"/>
              <a:t>Advertencia</a:t>
            </a:r>
            <a:r>
              <a:rPr lang="en-US" sz="2800" dirty="0" smtClean="0"/>
              <a:t>: la </a:t>
            </a:r>
            <a:r>
              <a:rPr lang="en-US" sz="2800" dirty="0" err="1" smtClean="0"/>
              <a:t>unica</a:t>
            </a:r>
            <a:r>
              <a:rPr lang="en-US" sz="2800" dirty="0" smtClean="0"/>
              <a:t> </a:t>
            </a:r>
            <a:r>
              <a:rPr lang="en-US" sz="2800" dirty="0" err="1" smtClean="0"/>
              <a:t>proteccion</a:t>
            </a:r>
            <a:r>
              <a:rPr lang="en-US" sz="2800" dirty="0" smtClean="0"/>
              <a:t> de </a:t>
            </a:r>
            <a:r>
              <a:rPr lang="en-US" sz="2800" dirty="0" err="1" smtClean="0"/>
              <a:t>esta</a:t>
            </a:r>
            <a:r>
              <a:rPr lang="en-US" sz="2800" dirty="0" smtClean="0"/>
              <a:t> fuente </a:t>
            </a:r>
            <a:r>
              <a:rPr lang="en-US" sz="2800" dirty="0" err="1" smtClean="0"/>
              <a:t>es</a:t>
            </a:r>
            <a:r>
              <a:rPr lang="en-US" sz="2800" dirty="0" smtClean="0"/>
              <a:t> el zener</a:t>
            </a:r>
          </a:p>
          <a:p>
            <a:pPr lvl="0" algn="ctr"/>
            <a:r>
              <a:rPr lang="en-US" sz="2800" dirty="0" err="1"/>
              <a:t>q</a:t>
            </a:r>
            <a:r>
              <a:rPr lang="en-US" sz="2800" dirty="0" err="1" smtClean="0"/>
              <a:t>ue</a:t>
            </a:r>
            <a:r>
              <a:rPr lang="en-US" sz="2800" dirty="0" smtClean="0"/>
              <a:t> </a:t>
            </a:r>
            <a:r>
              <a:rPr lang="en-US" sz="2800" dirty="0" err="1" smtClean="0"/>
              <a:t>proteje</a:t>
            </a:r>
            <a:r>
              <a:rPr lang="en-US" sz="2800" dirty="0" smtClean="0"/>
              <a:t> al </a:t>
            </a:r>
            <a:r>
              <a:rPr lang="en-US" sz="2800" dirty="0" err="1" smtClean="0"/>
              <a:t>tv</a:t>
            </a:r>
            <a:r>
              <a:rPr lang="en-US" sz="2800" dirty="0" smtClean="0"/>
              <a:t> de </a:t>
            </a:r>
            <a:r>
              <a:rPr lang="en-US" sz="2800" dirty="0" err="1" smtClean="0"/>
              <a:t>sobre</a:t>
            </a:r>
            <a:r>
              <a:rPr lang="en-US" sz="2800" dirty="0" smtClean="0"/>
              <a:t> </a:t>
            </a:r>
            <a:r>
              <a:rPr lang="en-US" sz="2800" dirty="0" err="1" smtClean="0"/>
              <a:t>voltajes</a:t>
            </a:r>
            <a:r>
              <a:rPr lang="en-US" sz="2800" dirty="0" smtClean="0"/>
              <a:t> y</a:t>
            </a:r>
          </a:p>
          <a:p>
            <a:pPr lvl="0" algn="ctr"/>
            <a:r>
              <a:rPr lang="en-US" sz="2800" dirty="0" smtClean="0"/>
              <a:t> hay </a:t>
            </a:r>
            <a:r>
              <a:rPr lang="en-US" sz="2800" dirty="0" err="1" smtClean="0"/>
              <a:t>que</a:t>
            </a:r>
            <a:r>
              <a:rPr lang="en-US" sz="2800" dirty="0" smtClean="0"/>
              <a:t> </a:t>
            </a:r>
            <a:r>
              <a:rPr lang="en-US" sz="2800" dirty="0" err="1" smtClean="0"/>
              <a:t>colocarselo</a:t>
            </a:r>
            <a:r>
              <a:rPr lang="en-US" sz="2800" dirty="0" smtClean="0"/>
              <a:t> </a:t>
            </a:r>
            <a:r>
              <a:rPr lang="en-US" sz="2800" dirty="0" err="1" smtClean="0"/>
              <a:t>obligado</a:t>
            </a:r>
            <a:r>
              <a:rPr lang="en-US" sz="2800" dirty="0" smtClean="0"/>
              <a:t> y su fusible especifico</a:t>
            </a:r>
          </a:p>
          <a:p>
            <a:pPr lvl="0" algn="ctr"/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9910806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Rectángulo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VE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420888"/>
            <a:ext cx="3960440" cy="43204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5" descr="E:\RAMON\Img16_24-03-2018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928" y="260648"/>
            <a:ext cx="3267922" cy="38150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2" name="Picture 2" descr="D:\TELEFONO ORINOKIA\samsung-sony\Img12_24-03-2018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73520" y="3573016"/>
            <a:ext cx="2322258" cy="3096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6 Rectángulo"/>
          <p:cNvSpPr/>
          <p:nvPr/>
        </p:nvSpPr>
        <p:spPr>
          <a:xfrm>
            <a:off x="271879" y="5877272"/>
            <a:ext cx="8600242" cy="892552"/>
          </a:xfrm>
          <a:prstGeom prst="rect">
            <a:avLst/>
          </a:prstGeom>
          <a:solidFill>
            <a:schemeClr val="tx1"/>
          </a:solidFill>
        </p:spPr>
        <p:txBody>
          <a:bodyPr wrap="square">
            <a:spAutoFit/>
          </a:bodyPr>
          <a:lstStyle/>
          <a:p>
            <a:pPr lvl="0" algn="ctr"/>
            <a:r>
              <a:rPr lang="en-US" sz="2600" b="1" dirty="0" smtClean="0">
                <a:solidFill>
                  <a:schemeClr val="bg1"/>
                </a:solidFill>
              </a:rPr>
              <a:t>2-Colocar fuente de </a:t>
            </a:r>
            <a:r>
              <a:rPr lang="es-VE" sz="2600" b="1" dirty="0" smtClean="0">
                <a:solidFill>
                  <a:schemeClr val="bg1"/>
                </a:solidFill>
              </a:rPr>
              <a:t>tv</a:t>
            </a:r>
            <a:r>
              <a:rPr lang="en-US" sz="2600" b="1" dirty="0" smtClean="0">
                <a:solidFill>
                  <a:schemeClr val="bg1"/>
                </a:solidFill>
              </a:rPr>
              <a:t> Samsung (chassis AA 41-SMR 40000C) </a:t>
            </a:r>
          </a:p>
          <a:p>
            <a:pPr lvl="0" algn="ctr"/>
            <a:r>
              <a:rPr lang="en-US" sz="2600" b="1" dirty="0" smtClean="0">
                <a:solidFill>
                  <a:schemeClr val="bg1"/>
                </a:solidFill>
              </a:rPr>
              <a:t>a TV Sony 20” KV21ME40 con </a:t>
            </a:r>
            <a:r>
              <a:rPr lang="es-VE" sz="2600" b="1" dirty="0" smtClean="0">
                <a:solidFill>
                  <a:schemeClr val="bg1"/>
                </a:solidFill>
              </a:rPr>
              <a:t>regulador</a:t>
            </a:r>
            <a:r>
              <a:rPr lang="en-US" sz="2600" b="1" dirty="0" smtClean="0">
                <a:solidFill>
                  <a:schemeClr val="bg1"/>
                </a:solidFill>
              </a:rPr>
              <a:t> </a:t>
            </a:r>
            <a:r>
              <a:rPr lang="es-VE" sz="2600" b="1" dirty="0" smtClean="0">
                <a:solidFill>
                  <a:schemeClr val="bg1"/>
                </a:solidFill>
              </a:rPr>
              <a:t>gemelo</a:t>
            </a:r>
            <a:r>
              <a:rPr lang="en-US" sz="2600" b="1" dirty="0" smtClean="0">
                <a:solidFill>
                  <a:schemeClr val="bg1"/>
                </a:solidFill>
              </a:rPr>
              <a:t> MX.0541</a:t>
            </a:r>
          </a:p>
        </p:txBody>
      </p:sp>
      <p:cxnSp>
        <p:nvCxnSpPr>
          <p:cNvPr id="9" name="8 Conector recto de flecha"/>
          <p:cNvCxnSpPr/>
          <p:nvPr/>
        </p:nvCxnSpPr>
        <p:spPr>
          <a:xfrm>
            <a:off x="3059832" y="4738131"/>
            <a:ext cx="3960440" cy="0"/>
          </a:xfrm>
          <a:prstGeom prst="straightConnector1">
            <a:avLst/>
          </a:prstGeom>
          <a:ln w="180975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" name="Picture 3" descr="D:\TELEFONO ORINOKIA\samsung-sony\Img12_24-03-2018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3535" y="299843"/>
            <a:ext cx="1652961" cy="22039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208112" y="260649"/>
            <a:ext cx="4147864" cy="864096"/>
          </a:xfrm>
          <a:solidFill>
            <a:srgbClr val="FFFF00"/>
          </a:solidFill>
        </p:spPr>
        <p:txBody>
          <a:bodyPr>
            <a:normAutofit fontScale="90000"/>
          </a:bodyPr>
          <a:lstStyle/>
          <a:p>
            <a:r>
              <a:rPr lang="es-VE" sz="3200" dirty="0"/>
              <a:t>d</a:t>
            </a:r>
            <a:r>
              <a:rPr lang="es-VE" sz="3200" dirty="0" smtClean="0"/>
              <a:t>e tv SAMSUNG </a:t>
            </a:r>
            <a:br>
              <a:rPr lang="es-VE" sz="3200" dirty="0" smtClean="0"/>
            </a:br>
            <a:r>
              <a:rPr lang="es-VE" sz="3200" dirty="0" smtClean="0"/>
              <a:t>a tv SONY</a:t>
            </a:r>
            <a:endParaRPr lang="es-VE" sz="3200" dirty="0"/>
          </a:p>
        </p:txBody>
      </p:sp>
    </p:spTree>
    <p:extLst>
      <p:ext uri="{BB962C8B-B14F-4D97-AF65-F5344CB8AC3E}">
        <p14:creationId xmlns:p14="http://schemas.microsoft.com/office/powerpoint/2010/main" val="39060579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Rectángulo"/>
          <p:cNvSpPr/>
          <p:nvPr/>
        </p:nvSpPr>
        <p:spPr>
          <a:xfrm>
            <a:off x="0" y="0"/>
            <a:ext cx="9108504" cy="6858000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VE"/>
          </a:p>
        </p:txBody>
      </p:sp>
      <p:sp>
        <p:nvSpPr>
          <p:cNvPr id="2" name="1 Rectángulo"/>
          <p:cNvSpPr/>
          <p:nvPr/>
        </p:nvSpPr>
        <p:spPr>
          <a:xfrm>
            <a:off x="72008" y="113719"/>
            <a:ext cx="9036496" cy="6555641"/>
          </a:xfrm>
          <a:prstGeom prst="rect">
            <a:avLst/>
          </a:prstGeom>
          <a:solidFill>
            <a:srgbClr val="FFFF00"/>
          </a:solidFill>
          <a:ln w="571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lvl="1" algn="ctr"/>
            <a:r>
              <a:rPr lang="en-US" sz="2800" b="1" dirty="0" err="1" smtClean="0"/>
              <a:t>Esta</a:t>
            </a:r>
            <a:r>
              <a:rPr lang="en-US" sz="2800" b="1" dirty="0" smtClean="0"/>
              <a:t> fuente </a:t>
            </a:r>
            <a:r>
              <a:rPr lang="en-US" sz="2800" b="1" dirty="0" err="1" smtClean="0"/>
              <a:t>sony</a:t>
            </a:r>
            <a:r>
              <a:rPr lang="en-US" sz="2800" b="1" dirty="0" smtClean="0"/>
              <a:t> ha </a:t>
            </a:r>
            <a:r>
              <a:rPr lang="en-US" sz="2800" b="1" dirty="0" err="1" smtClean="0"/>
              <a:t>presentado</a:t>
            </a:r>
            <a:r>
              <a:rPr lang="en-US" sz="2800" b="1" dirty="0" smtClean="0"/>
              <a:t> el </a:t>
            </a:r>
            <a:r>
              <a:rPr lang="en-US" sz="2800" b="1" dirty="0" err="1" smtClean="0"/>
              <a:t>defecto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que</a:t>
            </a:r>
            <a:r>
              <a:rPr lang="en-US" sz="2800" b="1" dirty="0" smtClean="0"/>
              <a:t> pone en </a:t>
            </a:r>
            <a:r>
              <a:rPr lang="en-US" sz="2800" b="1" dirty="0" err="1" smtClean="0"/>
              <a:t>corto</a:t>
            </a:r>
            <a:r>
              <a:rPr lang="en-US" sz="2800" b="1" dirty="0" smtClean="0"/>
              <a:t> el tr </a:t>
            </a:r>
            <a:r>
              <a:rPr lang="en-US" sz="2800" b="1" dirty="0" err="1" smtClean="0"/>
              <a:t>gemelo</a:t>
            </a:r>
            <a:r>
              <a:rPr lang="en-US" sz="2800" b="1" dirty="0" smtClean="0"/>
              <a:t> mx0541 y no </a:t>
            </a:r>
            <a:r>
              <a:rPr lang="en-US" sz="2800" b="1" dirty="0" err="1" smtClean="0"/>
              <a:t>es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seguro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ni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confiable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colocarle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partes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usadas</a:t>
            </a:r>
            <a:r>
              <a:rPr lang="en-US" sz="2800" b="1" dirty="0" smtClean="0"/>
              <a:t> </a:t>
            </a:r>
          </a:p>
          <a:p>
            <a:pPr lvl="1" algn="ctr"/>
            <a:r>
              <a:rPr lang="en-US" sz="2800" b="1" dirty="0" smtClean="0"/>
              <a:t>(</a:t>
            </a:r>
            <a:r>
              <a:rPr lang="en-US" sz="2800" b="1" dirty="0" err="1" smtClean="0"/>
              <a:t>las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fuentes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sony</a:t>
            </a:r>
            <a:r>
              <a:rPr lang="en-US" sz="2800" b="1" dirty="0" smtClean="0"/>
              <a:t> son </a:t>
            </a:r>
            <a:r>
              <a:rPr lang="en-US" sz="2800" b="1" dirty="0" err="1" smtClean="0"/>
              <a:t>muy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delicadas</a:t>
            </a:r>
            <a:r>
              <a:rPr lang="en-US" sz="2800" b="1" dirty="0" smtClean="0"/>
              <a:t>) se </a:t>
            </a:r>
            <a:r>
              <a:rPr lang="en-US" sz="2800" b="1" dirty="0" err="1" smtClean="0"/>
              <a:t>intentó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colocar</a:t>
            </a:r>
            <a:r>
              <a:rPr lang="en-US" sz="2800" b="1" dirty="0" smtClean="0"/>
              <a:t> dos tr </a:t>
            </a:r>
            <a:r>
              <a:rPr lang="en-US" sz="2800" b="1" dirty="0" err="1" smtClean="0"/>
              <a:t>separados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como</a:t>
            </a:r>
            <a:r>
              <a:rPr lang="en-US" sz="2800" b="1" dirty="0" smtClean="0"/>
              <a:t> los </a:t>
            </a:r>
            <a:r>
              <a:rPr lang="en-US" sz="2800" b="1" dirty="0" err="1" smtClean="0"/>
              <a:t>modelos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anteriores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pero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igual</a:t>
            </a:r>
            <a:r>
              <a:rPr lang="en-US" sz="2800" b="1" dirty="0" smtClean="0"/>
              <a:t> los </a:t>
            </a:r>
            <a:r>
              <a:rPr lang="en-US" sz="2800" b="1" dirty="0" err="1" smtClean="0"/>
              <a:t>dañó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aun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cambiando</a:t>
            </a:r>
            <a:r>
              <a:rPr lang="en-US" sz="2800" b="1" dirty="0" smtClean="0"/>
              <a:t> media fuente, Se </a:t>
            </a:r>
            <a:r>
              <a:rPr lang="en-US" sz="2800" b="1" dirty="0" err="1" smtClean="0"/>
              <a:t>colocó</a:t>
            </a:r>
            <a:r>
              <a:rPr lang="en-US" sz="2800" b="1" dirty="0" smtClean="0"/>
              <a:t> dos </a:t>
            </a:r>
            <a:r>
              <a:rPr lang="en-US" sz="2800" b="1" dirty="0" err="1" smtClean="0"/>
              <a:t>reemplazos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que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funcionan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muy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bien</a:t>
            </a:r>
            <a:r>
              <a:rPr lang="en-US" sz="2800" b="1" dirty="0" smtClean="0"/>
              <a:t> en los </a:t>
            </a:r>
            <a:r>
              <a:rPr lang="en-US" sz="2800" b="1" dirty="0" err="1" smtClean="0"/>
              <a:t>modelos</a:t>
            </a:r>
            <a:endParaRPr lang="en-US" sz="2800" b="1" dirty="0" smtClean="0"/>
          </a:p>
          <a:p>
            <a:pPr lvl="1" algn="ctr"/>
            <a:r>
              <a:rPr lang="en-US" sz="2800" b="1" dirty="0" smtClean="0"/>
              <a:t> </a:t>
            </a:r>
            <a:r>
              <a:rPr lang="en-US" sz="2800" b="1" dirty="0" err="1" smtClean="0"/>
              <a:t>sony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viejos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pero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sucede</a:t>
            </a:r>
            <a:r>
              <a:rPr lang="en-US" sz="2800" b="1" dirty="0" smtClean="0"/>
              <a:t> lo </a:t>
            </a:r>
            <a:r>
              <a:rPr lang="en-US" sz="2800" b="1" dirty="0" err="1" smtClean="0"/>
              <a:t>mismo</a:t>
            </a:r>
            <a:r>
              <a:rPr lang="en-US" sz="2800" b="1" dirty="0" smtClean="0"/>
              <a:t>, </a:t>
            </a:r>
            <a:r>
              <a:rPr lang="en-US" sz="2800" b="1" dirty="0" err="1" smtClean="0"/>
              <a:t>ademas</a:t>
            </a:r>
            <a:r>
              <a:rPr lang="en-US" sz="2800" b="1" dirty="0" smtClean="0"/>
              <a:t> se </a:t>
            </a:r>
            <a:r>
              <a:rPr lang="en-US" sz="2800" b="1" dirty="0" err="1" smtClean="0"/>
              <a:t>calientan</a:t>
            </a:r>
            <a:r>
              <a:rPr lang="en-US" sz="2800" b="1" dirty="0" smtClean="0"/>
              <a:t> en </a:t>
            </a:r>
            <a:r>
              <a:rPr lang="en-US" sz="2800" b="1" dirty="0" err="1" smtClean="0"/>
              <a:t>exceso</a:t>
            </a:r>
            <a:r>
              <a:rPr lang="en-US" sz="2800" b="1" dirty="0" smtClean="0"/>
              <a:t>, </a:t>
            </a:r>
            <a:r>
              <a:rPr lang="en-US" sz="2800" b="1" dirty="0" err="1" smtClean="0"/>
              <a:t>para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rematar</a:t>
            </a:r>
            <a:r>
              <a:rPr lang="en-US" sz="2800" b="1" dirty="0" smtClean="0"/>
              <a:t> se ha </a:t>
            </a:r>
            <a:r>
              <a:rPr lang="en-US" sz="2800" b="1" dirty="0" err="1" smtClean="0"/>
              <a:t>gastado</a:t>
            </a:r>
            <a:r>
              <a:rPr lang="en-US" sz="2800" b="1" dirty="0" smtClean="0"/>
              <a:t> mucho </a:t>
            </a:r>
            <a:r>
              <a:rPr lang="en-US" sz="2800" b="1" dirty="0" err="1" smtClean="0"/>
              <a:t>tiempo</a:t>
            </a:r>
            <a:r>
              <a:rPr lang="en-US" sz="2800" b="1" dirty="0" smtClean="0"/>
              <a:t> y </a:t>
            </a:r>
            <a:r>
              <a:rPr lang="en-US" sz="2800" b="1" dirty="0" err="1" smtClean="0"/>
              <a:t>dinero</a:t>
            </a:r>
            <a:r>
              <a:rPr lang="en-US" sz="2800" b="1" dirty="0" smtClean="0"/>
              <a:t> en </a:t>
            </a:r>
            <a:r>
              <a:rPr lang="en-US" sz="2800" b="1" dirty="0" err="1" smtClean="0"/>
              <a:t>este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tv</a:t>
            </a:r>
            <a:r>
              <a:rPr lang="en-US" sz="2800" b="1" u="sng" dirty="0" smtClean="0"/>
              <a:t>, “por </a:t>
            </a:r>
            <a:r>
              <a:rPr lang="en-US" sz="2800" b="1" u="sng" dirty="0" err="1" smtClean="0"/>
              <a:t>las</a:t>
            </a:r>
            <a:r>
              <a:rPr lang="en-US" sz="2800" b="1" u="sng" dirty="0" smtClean="0"/>
              <a:t> </a:t>
            </a:r>
            <a:r>
              <a:rPr lang="en-US" sz="2800" b="1" u="sng" dirty="0" err="1" smtClean="0"/>
              <a:t>dudas</a:t>
            </a:r>
            <a:r>
              <a:rPr lang="en-US" sz="2800" b="1" u="sng" dirty="0" smtClean="0"/>
              <a:t> se </a:t>
            </a:r>
            <a:r>
              <a:rPr lang="en-US" sz="2800" b="1" u="sng" dirty="0" err="1" smtClean="0"/>
              <a:t>probó</a:t>
            </a:r>
            <a:r>
              <a:rPr lang="en-US" sz="2800" b="1" u="sng" dirty="0" smtClean="0"/>
              <a:t> </a:t>
            </a:r>
            <a:r>
              <a:rPr lang="en-US" sz="2800" b="1" u="sng" dirty="0" err="1" smtClean="0"/>
              <a:t>este</a:t>
            </a:r>
            <a:r>
              <a:rPr lang="en-US" sz="2800" b="1" u="sng" dirty="0" smtClean="0"/>
              <a:t> </a:t>
            </a:r>
            <a:r>
              <a:rPr lang="en-US" sz="2800" b="1" u="sng" dirty="0" err="1" smtClean="0"/>
              <a:t>tv</a:t>
            </a:r>
            <a:r>
              <a:rPr lang="en-US" sz="2800" b="1" u="sng" dirty="0" smtClean="0"/>
              <a:t> con </a:t>
            </a:r>
            <a:r>
              <a:rPr lang="en-US" sz="2800" b="1" u="sng" dirty="0" err="1" smtClean="0"/>
              <a:t>una</a:t>
            </a:r>
            <a:r>
              <a:rPr lang="en-US" sz="2800" b="1" u="sng" dirty="0" smtClean="0"/>
              <a:t> fuente </a:t>
            </a:r>
            <a:r>
              <a:rPr lang="en-US" sz="2800" b="1" u="sng" dirty="0" err="1" smtClean="0"/>
              <a:t>separada</a:t>
            </a:r>
            <a:r>
              <a:rPr lang="en-US" sz="2800" b="1" u="sng" dirty="0" smtClean="0"/>
              <a:t> y </a:t>
            </a:r>
            <a:r>
              <a:rPr lang="en-US" sz="2800" b="1" u="sng" dirty="0" err="1" smtClean="0"/>
              <a:t>funciona</a:t>
            </a:r>
            <a:r>
              <a:rPr lang="en-US" sz="2800" b="1" u="sng" dirty="0" smtClean="0"/>
              <a:t> </a:t>
            </a:r>
            <a:r>
              <a:rPr lang="en-US" sz="2800" b="1" u="sng" dirty="0" err="1" smtClean="0"/>
              <a:t>perfectamente</a:t>
            </a:r>
            <a:r>
              <a:rPr lang="en-US" sz="2800" b="1" u="sng" dirty="0" smtClean="0"/>
              <a:t>  </a:t>
            </a:r>
          </a:p>
          <a:p>
            <a:pPr lvl="1" algn="ctr"/>
            <a:r>
              <a:rPr lang="en-US" sz="2800" b="1" u="sng" dirty="0" smtClean="0"/>
              <a:t>(</a:t>
            </a:r>
            <a:r>
              <a:rPr lang="en-US" sz="2800" b="1" u="sng" dirty="0" err="1" smtClean="0"/>
              <a:t>claro</a:t>
            </a:r>
            <a:r>
              <a:rPr lang="en-US" sz="2800" b="1" u="sng" dirty="0" smtClean="0"/>
              <a:t> </a:t>
            </a:r>
            <a:r>
              <a:rPr lang="en-US" sz="2800" b="1" u="sng" dirty="0" err="1" smtClean="0"/>
              <a:t>debido</a:t>
            </a:r>
            <a:r>
              <a:rPr lang="en-US" sz="2800" b="1" u="sng" dirty="0" smtClean="0"/>
              <a:t> a los años de </a:t>
            </a:r>
            <a:r>
              <a:rPr lang="en-US" sz="2800" b="1" u="sng" dirty="0" err="1" smtClean="0"/>
              <a:t>uso</a:t>
            </a:r>
            <a:r>
              <a:rPr lang="en-US" sz="2800" b="1" u="sng" dirty="0" smtClean="0"/>
              <a:t> </a:t>
            </a:r>
            <a:r>
              <a:rPr lang="en-US" sz="2800" b="1" u="sng" dirty="0" err="1" smtClean="0"/>
              <a:t>presenta</a:t>
            </a:r>
            <a:r>
              <a:rPr lang="en-US" sz="2800" b="1" u="sng" dirty="0" smtClean="0"/>
              <a:t> </a:t>
            </a:r>
            <a:r>
              <a:rPr lang="en-US" sz="2800" b="1" u="sng" dirty="0" err="1" smtClean="0"/>
              <a:t>agotamiento</a:t>
            </a:r>
            <a:r>
              <a:rPr lang="en-US" sz="2800" b="1" u="sng" dirty="0" smtClean="0"/>
              <a:t> del trc, </a:t>
            </a:r>
            <a:r>
              <a:rPr lang="en-US" sz="2800" b="1" u="sng" dirty="0" err="1" smtClean="0"/>
              <a:t>pero</a:t>
            </a:r>
            <a:r>
              <a:rPr lang="en-US" sz="2800" b="1" u="sng" dirty="0" smtClean="0"/>
              <a:t> </a:t>
            </a:r>
            <a:r>
              <a:rPr lang="en-US" sz="2800" b="1" u="sng" dirty="0" err="1" smtClean="0"/>
              <a:t>esto</a:t>
            </a:r>
            <a:r>
              <a:rPr lang="en-US" sz="2800" b="1" u="sng" dirty="0" smtClean="0"/>
              <a:t> no </a:t>
            </a:r>
            <a:r>
              <a:rPr lang="en-US" sz="2800" b="1" u="sng" dirty="0" err="1" smtClean="0"/>
              <a:t>es</a:t>
            </a:r>
            <a:r>
              <a:rPr lang="en-US" sz="2800" b="1" u="sng" dirty="0" smtClean="0"/>
              <a:t> </a:t>
            </a:r>
            <a:r>
              <a:rPr lang="en-US" sz="2800" b="1" u="sng" dirty="0" err="1" smtClean="0"/>
              <a:t>problema</a:t>
            </a:r>
            <a:r>
              <a:rPr lang="en-US" sz="2800" b="1" u="sng" dirty="0" smtClean="0"/>
              <a:t> el </a:t>
            </a:r>
            <a:r>
              <a:rPr lang="en-US" sz="2800" b="1" u="sng" dirty="0" err="1" smtClean="0"/>
              <a:t>dueño</a:t>
            </a:r>
            <a:r>
              <a:rPr lang="en-US" sz="2800" b="1" u="sng" dirty="0" smtClean="0"/>
              <a:t> dice </a:t>
            </a:r>
            <a:r>
              <a:rPr lang="en-US" sz="2800" b="1" u="sng" dirty="0" err="1" smtClean="0"/>
              <a:t>que</a:t>
            </a:r>
            <a:r>
              <a:rPr lang="en-US" sz="2800" b="1" u="sng" dirty="0" smtClean="0"/>
              <a:t> se </a:t>
            </a:r>
            <a:r>
              <a:rPr lang="en-US" sz="2800" b="1" u="sng" dirty="0" err="1" smtClean="0"/>
              <a:t>ve</a:t>
            </a:r>
            <a:r>
              <a:rPr lang="en-US" sz="2800" b="1" u="sng" dirty="0" smtClean="0"/>
              <a:t> </a:t>
            </a:r>
            <a:r>
              <a:rPr lang="en-US" sz="2800" b="1" u="sng" dirty="0" err="1" smtClean="0"/>
              <a:t>bien</a:t>
            </a:r>
            <a:r>
              <a:rPr lang="en-US" sz="2800" b="1" u="sng" dirty="0" smtClean="0"/>
              <a:t> </a:t>
            </a:r>
            <a:r>
              <a:rPr lang="en-US" sz="2800" b="1" u="sng" dirty="0" err="1" smtClean="0"/>
              <a:t>asi</a:t>
            </a:r>
            <a:r>
              <a:rPr lang="en-US" sz="2800" b="1" u="sng" dirty="0" smtClean="0"/>
              <a:t>, </a:t>
            </a:r>
            <a:r>
              <a:rPr lang="en-US" sz="2800" b="1" u="sng" dirty="0" err="1" smtClean="0"/>
              <a:t>mejor</a:t>
            </a:r>
            <a:r>
              <a:rPr lang="en-US" sz="2800" b="1" u="sng" dirty="0" smtClean="0"/>
              <a:t> </a:t>
            </a:r>
            <a:r>
              <a:rPr lang="en-US" sz="2800" b="1" u="sng" dirty="0" err="1" smtClean="0"/>
              <a:t>para</a:t>
            </a:r>
            <a:r>
              <a:rPr lang="en-US" sz="2800" b="1" u="sng" dirty="0" smtClean="0"/>
              <a:t> el la </a:t>
            </a:r>
            <a:r>
              <a:rPr lang="en-US" sz="2800" b="1" u="sng" dirty="0" err="1" smtClean="0"/>
              <a:t>pantalla</a:t>
            </a:r>
            <a:r>
              <a:rPr lang="en-US" sz="2800" b="1" u="sng" dirty="0" smtClean="0"/>
              <a:t> </a:t>
            </a:r>
          </a:p>
          <a:p>
            <a:pPr lvl="1" algn="ctr"/>
            <a:r>
              <a:rPr lang="en-US" sz="2800" b="1" u="sng" dirty="0" err="1" smtClean="0"/>
              <a:t>es</a:t>
            </a:r>
            <a:r>
              <a:rPr lang="en-US" sz="2800" b="1" u="sng" dirty="0" smtClean="0"/>
              <a:t> </a:t>
            </a:r>
            <a:r>
              <a:rPr lang="en-US" sz="2800" b="1" u="sng" dirty="0" err="1" smtClean="0"/>
              <a:t>oro</a:t>
            </a:r>
            <a:r>
              <a:rPr lang="en-US" sz="2800" b="1" u="sng" dirty="0" smtClean="0"/>
              <a:t> </a:t>
            </a:r>
            <a:r>
              <a:rPr lang="en-US" sz="2800" b="1" u="sng" dirty="0" err="1" smtClean="0"/>
              <a:t>puro</a:t>
            </a:r>
            <a:r>
              <a:rPr lang="en-US" sz="2800" b="1" u="sng" dirty="0" smtClean="0"/>
              <a:t> </a:t>
            </a:r>
            <a:r>
              <a:rPr lang="en-US" sz="2800" b="1" u="sng" dirty="0" err="1" smtClean="0"/>
              <a:t>para</a:t>
            </a:r>
            <a:r>
              <a:rPr lang="en-US" sz="2800" b="1" u="sng" dirty="0" smtClean="0"/>
              <a:t> </a:t>
            </a:r>
            <a:r>
              <a:rPr lang="en-US" sz="2800" b="1" u="sng" dirty="0" err="1" smtClean="0"/>
              <a:t>conseguirla</a:t>
            </a:r>
            <a:r>
              <a:rPr lang="en-US" sz="2800" b="1" u="sng" dirty="0" smtClean="0"/>
              <a:t>)</a:t>
            </a:r>
            <a:endParaRPr lang="en-US" sz="2800" b="1" dirty="0" smtClean="0"/>
          </a:p>
        </p:txBody>
      </p:sp>
    </p:spTree>
    <p:extLst>
      <p:ext uri="{BB962C8B-B14F-4D97-AF65-F5344CB8AC3E}">
        <p14:creationId xmlns:p14="http://schemas.microsoft.com/office/powerpoint/2010/main" val="40733573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E:\RAMON\Img03_25-03-201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08504" cy="6830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827268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Rectángulo"/>
          <p:cNvSpPr/>
          <p:nvPr/>
        </p:nvSpPr>
        <p:spPr>
          <a:xfrm>
            <a:off x="72008" y="175275"/>
            <a:ext cx="8964488" cy="6494085"/>
          </a:xfrm>
          <a:prstGeom prst="rect">
            <a:avLst/>
          </a:prstGeom>
          <a:solidFill>
            <a:srgbClr val="FFFF00"/>
          </a:solidFill>
          <a:ln w="571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lvl="0" algn="ctr"/>
            <a:endParaRPr lang="en-US" sz="3200" dirty="0"/>
          </a:p>
          <a:p>
            <a:pPr lvl="0" algn="ctr"/>
            <a:r>
              <a:rPr lang="en-US" sz="3200" dirty="0" smtClean="0"/>
              <a:t>2-Colocar fuente de </a:t>
            </a:r>
            <a:r>
              <a:rPr lang="es-VE" sz="3200" dirty="0" smtClean="0"/>
              <a:t>tv</a:t>
            </a:r>
            <a:r>
              <a:rPr lang="en-US" sz="3200" dirty="0" smtClean="0"/>
              <a:t> Samsung (chassis AA 41) a TV Sony 20” KV21ME40 con </a:t>
            </a:r>
            <a:r>
              <a:rPr lang="es-VE" sz="3200" dirty="0" smtClean="0"/>
              <a:t>regulador</a:t>
            </a:r>
            <a:r>
              <a:rPr lang="en-US" sz="3200" dirty="0" smtClean="0"/>
              <a:t> </a:t>
            </a:r>
            <a:r>
              <a:rPr lang="es-VE" sz="3200" dirty="0" smtClean="0"/>
              <a:t>gemelo</a:t>
            </a:r>
            <a:r>
              <a:rPr lang="en-US" sz="3200" dirty="0" smtClean="0"/>
              <a:t> MX.0541</a:t>
            </a:r>
          </a:p>
          <a:p>
            <a:pPr lvl="0" algn="ctr"/>
            <a:endParaRPr lang="es-VE" sz="3200" b="1" u="sng" dirty="0" smtClean="0"/>
          </a:p>
          <a:p>
            <a:pPr lvl="1" algn="ctr"/>
            <a:r>
              <a:rPr lang="en-US" sz="3200" dirty="0" smtClean="0"/>
              <a:t>se ha </a:t>
            </a:r>
            <a:r>
              <a:rPr lang="en-US" sz="3200" dirty="0" err="1" smtClean="0"/>
              <a:t>llegado</a:t>
            </a:r>
            <a:r>
              <a:rPr lang="en-US" sz="3200" dirty="0" smtClean="0"/>
              <a:t> a </a:t>
            </a:r>
            <a:r>
              <a:rPr lang="en-US" sz="3200" dirty="0" err="1" smtClean="0"/>
              <a:t>esta</a:t>
            </a:r>
            <a:r>
              <a:rPr lang="en-US" sz="3200" dirty="0" smtClean="0"/>
              <a:t> </a:t>
            </a:r>
            <a:r>
              <a:rPr lang="es-VE" sz="3200" dirty="0" err="1" smtClean="0"/>
              <a:t>solucion</a:t>
            </a:r>
            <a:r>
              <a:rPr lang="en-US" sz="3200" dirty="0" smtClean="0"/>
              <a:t> </a:t>
            </a:r>
            <a:r>
              <a:rPr lang="en-US" sz="3200" dirty="0" err="1" smtClean="0"/>
              <a:t>porque</a:t>
            </a:r>
            <a:r>
              <a:rPr lang="en-US" sz="3200" dirty="0" smtClean="0"/>
              <a:t> el tr </a:t>
            </a:r>
            <a:r>
              <a:rPr lang="en-US" sz="3200" dirty="0" err="1" smtClean="0"/>
              <a:t>gemelo</a:t>
            </a:r>
            <a:r>
              <a:rPr lang="en-US" sz="3200" dirty="0" smtClean="0"/>
              <a:t> MX.0541 </a:t>
            </a:r>
            <a:r>
              <a:rPr lang="en-US" sz="3200" dirty="0" err="1" smtClean="0"/>
              <a:t>esta</a:t>
            </a:r>
            <a:r>
              <a:rPr lang="en-US" sz="3200" dirty="0" smtClean="0"/>
              <a:t> </a:t>
            </a:r>
            <a:r>
              <a:rPr lang="en-US" sz="3200" dirty="0" err="1" smtClean="0"/>
              <a:t>elevadamente</a:t>
            </a:r>
            <a:r>
              <a:rPr lang="en-US" sz="3200" dirty="0" smtClean="0"/>
              <a:t> </a:t>
            </a:r>
            <a:r>
              <a:rPr lang="en-US" sz="3200" dirty="0" err="1" smtClean="0"/>
              <a:t>costoso</a:t>
            </a:r>
            <a:r>
              <a:rPr lang="en-US" sz="3200" dirty="0" smtClean="0"/>
              <a:t> </a:t>
            </a:r>
            <a:r>
              <a:rPr lang="en-US" sz="3200" dirty="0" err="1" smtClean="0"/>
              <a:t>si</a:t>
            </a:r>
            <a:r>
              <a:rPr lang="en-US" sz="3200" dirty="0" smtClean="0"/>
              <a:t> </a:t>
            </a:r>
            <a:r>
              <a:rPr lang="en-US" sz="3200" dirty="0" err="1" smtClean="0"/>
              <a:t>es</a:t>
            </a:r>
            <a:r>
              <a:rPr lang="en-US" sz="3200" dirty="0" smtClean="0"/>
              <a:t> </a:t>
            </a:r>
            <a:r>
              <a:rPr lang="en-US" sz="3200" dirty="0" err="1" smtClean="0"/>
              <a:t>que</a:t>
            </a:r>
            <a:r>
              <a:rPr lang="en-US" sz="3200" dirty="0" smtClean="0"/>
              <a:t> se </a:t>
            </a:r>
            <a:r>
              <a:rPr lang="en-US" sz="3200" dirty="0" err="1" smtClean="0"/>
              <a:t>consigue</a:t>
            </a:r>
            <a:r>
              <a:rPr lang="en-US" sz="3200" dirty="0" smtClean="0"/>
              <a:t> y los </a:t>
            </a:r>
            <a:r>
              <a:rPr lang="en-US" sz="3200" dirty="0" err="1" smtClean="0"/>
              <a:t>componentes</a:t>
            </a:r>
            <a:r>
              <a:rPr lang="en-US" sz="3200" dirty="0" smtClean="0"/>
              <a:t> </a:t>
            </a:r>
            <a:r>
              <a:rPr lang="en-US" sz="3200" dirty="0" err="1" smtClean="0"/>
              <a:t>asociados</a:t>
            </a:r>
            <a:r>
              <a:rPr lang="en-US" sz="3200" dirty="0" smtClean="0"/>
              <a:t> </a:t>
            </a:r>
          </a:p>
          <a:p>
            <a:pPr lvl="1" algn="ctr"/>
            <a:r>
              <a:rPr lang="en-US" sz="3200" dirty="0" smtClean="0"/>
              <a:t>a  </a:t>
            </a:r>
            <a:r>
              <a:rPr lang="en-US" sz="3200" dirty="0" err="1" smtClean="0"/>
              <a:t>esta</a:t>
            </a:r>
            <a:r>
              <a:rPr lang="en-US" sz="3200" dirty="0" smtClean="0"/>
              <a:t> fuente </a:t>
            </a:r>
            <a:r>
              <a:rPr lang="en-US" sz="3200" dirty="0" err="1" smtClean="0"/>
              <a:t>diodos</a:t>
            </a:r>
            <a:r>
              <a:rPr lang="en-US" sz="3200" dirty="0" smtClean="0"/>
              <a:t>, </a:t>
            </a:r>
            <a:r>
              <a:rPr lang="en-US" sz="3200" dirty="0" err="1" smtClean="0"/>
              <a:t>condensadores</a:t>
            </a:r>
            <a:r>
              <a:rPr lang="en-US" sz="3200" dirty="0" smtClean="0"/>
              <a:t>, </a:t>
            </a:r>
          </a:p>
          <a:p>
            <a:pPr lvl="1" algn="ctr"/>
            <a:r>
              <a:rPr lang="en-US" sz="3200" dirty="0" err="1" smtClean="0"/>
              <a:t>transformadores</a:t>
            </a:r>
            <a:r>
              <a:rPr lang="en-US" sz="3200" dirty="0" smtClean="0"/>
              <a:t> </a:t>
            </a:r>
            <a:r>
              <a:rPr lang="en-US" sz="3200" dirty="0" err="1" smtClean="0"/>
              <a:t>peor,ni</a:t>
            </a:r>
            <a:r>
              <a:rPr lang="en-US" sz="3200" dirty="0" smtClean="0"/>
              <a:t> </a:t>
            </a:r>
            <a:r>
              <a:rPr lang="en-US" sz="3200" dirty="0" err="1" smtClean="0"/>
              <a:t>soñarlo</a:t>
            </a:r>
            <a:r>
              <a:rPr lang="en-US" sz="3200" dirty="0" smtClean="0"/>
              <a:t>, </a:t>
            </a:r>
          </a:p>
          <a:p>
            <a:pPr lvl="1" algn="ctr"/>
            <a:r>
              <a:rPr lang="en-US" sz="3200" dirty="0" smtClean="0"/>
              <a:t>y no se </a:t>
            </a:r>
            <a:r>
              <a:rPr lang="en-US" sz="3200" dirty="0" err="1" smtClean="0"/>
              <a:t>recomienda</a:t>
            </a:r>
            <a:r>
              <a:rPr lang="en-US" sz="3200" dirty="0" smtClean="0"/>
              <a:t> </a:t>
            </a:r>
            <a:r>
              <a:rPr lang="en-US" sz="3200" dirty="0" err="1" smtClean="0"/>
              <a:t>sacarlos</a:t>
            </a:r>
            <a:r>
              <a:rPr lang="en-US" sz="3200" dirty="0" smtClean="0"/>
              <a:t> de </a:t>
            </a:r>
            <a:r>
              <a:rPr lang="en-US" sz="3200" dirty="0" err="1" smtClean="0"/>
              <a:t>otro</a:t>
            </a:r>
            <a:r>
              <a:rPr lang="en-US" sz="3200" dirty="0" smtClean="0"/>
              <a:t> </a:t>
            </a:r>
            <a:r>
              <a:rPr lang="en-US" sz="3200" dirty="0" err="1" smtClean="0"/>
              <a:t>chasis</a:t>
            </a:r>
            <a:r>
              <a:rPr lang="en-US" sz="3200" dirty="0" smtClean="0"/>
              <a:t> </a:t>
            </a:r>
            <a:endParaRPr lang="es-VE" sz="3200" dirty="0" smtClean="0"/>
          </a:p>
          <a:p>
            <a:pPr lvl="1" algn="ctr"/>
            <a:r>
              <a:rPr lang="es-VE" sz="3200" dirty="0" smtClean="0"/>
              <a:t>(peligro)</a:t>
            </a:r>
          </a:p>
          <a:p>
            <a:pPr lvl="1" algn="ctr"/>
            <a:r>
              <a:rPr lang="es-VE" sz="3200" b="1" u="sng" dirty="0" smtClean="0">
                <a:solidFill>
                  <a:srgbClr val="0000CC"/>
                </a:solidFill>
              </a:rPr>
              <a:t>colocar la fuente del chasis Samsung</a:t>
            </a:r>
          </a:p>
          <a:p>
            <a:pPr lvl="1" algn="ctr"/>
            <a:r>
              <a:rPr lang="es-VE" sz="3200" b="1" u="sng" dirty="0" smtClean="0">
                <a:solidFill>
                  <a:srgbClr val="0000CC"/>
                </a:solidFill>
              </a:rPr>
              <a:t> AA41 con SMR 40000c a tv SONY</a:t>
            </a:r>
          </a:p>
        </p:txBody>
      </p:sp>
    </p:spTree>
    <p:extLst>
      <p:ext uri="{BB962C8B-B14F-4D97-AF65-F5344CB8AC3E}">
        <p14:creationId xmlns:p14="http://schemas.microsoft.com/office/powerpoint/2010/main" val="165173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Rectángulo"/>
          <p:cNvSpPr/>
          <p:nvPr/>
        </p:nvSpPr>
        <p:spPr>
          <a:xfrm>
            <a:off x="179511" y="116632"/>
            <a:ext cx="8833859" cy="6555641"/>
          </a:xfrm>
          <a:prstGeom prst="rect">
            <a:avLst/>
          </a:prstGeom>
          <a:solidFill>
            <a:srgbClr val="FFFF00"/>
          </a:solidFill>
          <a:ln w="7620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lvl="1" algn="ctr"/>
            <a:r>
              <a:rPr lang="es-VE" sz="2800" b="1" dirty="0" smtClean="0"/>
              <a:t>este chasis Sony lleva 3 voltajes 12v+/12v+ y 115 voltios, el audio se alimenta independientemente de uno de los 12v+ y el sistema digital (5v+) de los otros 12v+ </a:t>
            </a:r>
            <a:r>
              <a:rPr lang="es-VE" sz="2800" b="1" dirty="0"/>
              <a:t>y</a:t>
            </a:r>
            <a:r>
              <a:rPr lang="es-VE" sz="2800" b="1" dirty="0" smtClean="0"/>
              <a:t> precisamente la fuente Samsung también se alimenta con los mismos voltajes y tierra aislada para el audio (para desacoplar ruidos e interferencias)</a:t>
            </a:r>
          </a:p>
          <a:p>
            <a:pPr lvl="1" algn="ctr"/>
            <a:r>
              <a:rPr lang="es-VE" sz="2800" b="1" u="sng" dirty="0" smtClean="0"/>
              <a:t>OBSERVACIONES: </a:t>
            </a:r>
            <a:r>
              <a:rPr lang="es-VE" sz="2800" b="1" dirty="0" smtClean="0"/>
              <a:t>temperatura  de la fuente perfecta después de 4 horas, se le colocó el zener de protección de 130v 5w,( b+ del f.b) Se le colocó un </a:t>
            </a:r>
            <a:r>
              <a:rPr lang="es-VE" sz="2800" b="1" dirty="0" err="1" smtClean="0"/>
              <a:t>sw</a:t>
            </a:r>
            <a:r>
              <a:rPr lang="es-VE" sz="2800" b="1" dirty="0" smtClean="0"/>
              <a:t> en la </a:t>
            </a:r>
            <a:r>
              <a:rPr lang="es-VE" sz="2800" b="1" dirty="0" err="1" smtClean="0"/>
              <a:t>linea</a:t>
            </a:r>
            <a:r>
              <a:rPr lang="es-VE" sz="2800" b="1" dirty="0" smtClean="0"/>
              <a:t> </a:t>
            </a:r>
            <a:r>
              <a:rPr lang="es-VE" sz="2800" b="1" dirty="0" err="1" smtClean="0"/>
              <a:t>ac</a:t>
            </a:r>
            <a:r>
              <a:rPr lang="es-VE" sz="2800" b="1" dirty="0" smtClean="0"/>
              <a:t> por seguridad para apagarlo por completo porque estas fuentes funcionan 100% todo el tiempo, aun con el tv apagado por el pulsador (power) o control remoto</a:t>
            </a:r>
          </a:p>
          <a:p>
            <a:pPr lvl="1" algn="ctr"/>
            <a:r>
              <a:rPr lang="es-VE" sz="2800" b="1" dirty="0" smtClean="0"/>
              <a:t>El b+ de el </a:t>
            </a:r>
            <a:r>
              <a:rPr lang="es-VE" sz="2800" b="1" dirty="0" err="1" smtClean="0"/>
              <a:t>fb</a:t>
            </a:r>
            <a:r>
              <a:rPr lang="es-VE" sz="2800" b="1" dirty="0" smtClean="0"/>
              <a:t> es ligeramente mayor de 115v se variaron algunos valores para normalizarlo y se hicieron los  cambios en la bobina desmanchadora de pantalla</a:t>
            </a:r>
            <a:endParaRPr lang="es-VE" sz="2800" b="1" dirty="0"/>
          </a:p>
        </p:txBody>
      </p:sp>
    </p:spTree>
    <p:extLst>
      <p:ext uri="{BB962C8B-B14F-4D97-AF65-F5344CB8AC3E}">
        <p14:creationId xmlns:p14="http://schemas.microsoft.com/office/powerpoint/2010/main" val="3033699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27760" cy="69208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1 Rectángulo"/>
          <p:cNvSpPr/>
          <p:nvPr/>
        </p:nvSpPr>
        <p:spPr>
          <a:xfrm>
            <a:off x="1979712" y="1196752"/>
            <a:ext cx="5256584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 algn="ctr"/>
            <a:r>
              <a:rPr lang="es-VE" sz="2800" b="1" dirty="0" smtClean="0"/>
              <a:t> “por las dudas se probó este tv con una fuente separada</a:t>
            </a:r>
          </a:p>
          <a:p>
            <a:pPr lvl="1" algn="ctr"/>
            <a:r>
              <a:rPr lang="es-VE" sz="2800" b="1" dirty="0" smtClean="0"/>
              <a:t> y funciona perfectamente  (claro debido a los años de uso presenta agotamiento del trc,</a:t>
            </a:r>
            <a:r>
              <a:rPr lang="es-VE" sz="2800" b="1" u="sng" dirty="0"/>
              <a:t> “tono verdoso</a:t>
            </a:r>
            <a:r>
              <a:rPr lang="es-VE" sz="2800" b="1" dirty="0" smtClean="0"/>
              <a:t>” pero esto no es problema el dueño dice que se ve bien así)</a:t>
            </a:r>
          </a:p>
        </p:txBody>
      </p:sp>
    </p:spTree>
    <p:extLst>
      <p:ext uri="{BB962C8B-B14F-4D97-AF65-F5344CB8AC3E}">
        <p14:creationId xmlns:p14="http://schemas.microsoft.com/office/powerpoint/2010/main" val="24105205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F:\Camera album\Img02_25-03-2018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1 CuadroTexto"/>
          <p:cNvSpPr txBox="1"/>
          <p:nvPr/>
        </p:nvSpPr>
        <p:spPr>
          <a:xfrm>
            <a:off x="1907704" y="6453336"/>
            <a:ext cx="13826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dirty="0" smtClean="0"/>
              <a:t>Chasis </a:t>
            </a:r>
            <a:r>
              <a:rPr lang="es-VE" dirty="0" err="1" smtClean="0"/>
              <a:t>sony</a:t>
            </a:r>
            <a:r>
              <a:rPr lang="es-VE" dirty="0" smtClean="0"/>
              <a:t> (</a:t>
            </a:r>
            <a:endParaRPr lang="es-VE" dirty="0"/>
          </a:p>
        </p:txBody>
      </p:sp>
      <p:sp>
        <p:nvSpPr>
          <p:cNvPr id="3" name="2 CuadroTexto"/>
          <p:cNvSpPr txBox="1"/>
          <p:nvPr/>
        </p:nvSpPr>
        <p:spPr>
          <a:xfrm>
            <a:off x="539552" y="5991670"/>
            <a:ext cx="8352928" cy="646331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s-VE" sz="3600" b="1" dirty="0" smtClean="0">
                <a:solidFill>
                  <a:schemeClr val="bg1"/>
                </a:solidFill>
              </a:rPr>
              <a:t>Chasis de tv Sony KV.21ME40</a:t>
            </a:r>
            <a:endParaRPr lang="es-VE" sz="36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02257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416</TotalTime>
  <Words>621</Words>
  <Application>Microsoft Office PowerPoint</Application>
  <PresentationFormat>Presentación en pantalla (4:3)</PresentationFormat>
  <Paragraphs>60</Paragraphs>
  <Slides>16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16</vt:i4>
      </vt:variant>
    </vt:vector>
  </HeadingPairs>
  <TitlesOfParts>
    <vt:vector size="17" baseType="lpstr">
      <vt:lpstr>Tema de Office</vt:lpstr>
      <vt:lpstr>Presentación de PowerPoint</vt:lpstr>
      <vt:lpstr>Presentación de PowerPoint</vt:lpstr>
      <vt:lpstr>de tv SAMSUNG  a tv SONY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SAMSUNG A SONY</dc:title>
  <dc:creator>RAMON</dc:creator>
  <cp:lastModifiedBy>RAMON</cp:lastModifiedBy>
  <cp:revision>277</cp:revision>
  <dcterms:created xsi:type="dcterms:W3CDTF">2018-03-26T02:10:26Z</dcterms:created>
  <dcterms:modified xsi:type="dcterms:W3CDTF">2018-04-01T00:16:53Z</dcterms:modified>
</cp:coreProperties>
</file>