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D6B8F-727F-4775-A374-8E85F3A161C3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4B6AE-E21E-4539-87FD-7B4755DBBBF1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14247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C4B6AE-E21E-4539-87FD-7B4755DBBBF1}" type="slidenum">
              <a:rPr lang="es-VE" smtClean="0"/>
              <a:t>1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7055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46843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5034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87497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665766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7113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2915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0830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25641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669156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0523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318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8E675-D451-4678-9A24-F67FC6073D4E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11313-27EC-483E-B152-5618E002D78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8061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07504" y="188640"/>
            <a:ext cx="8964488" cy="6408712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VE" b="1" u="sng" dirty="0" smtClean="0"/>
          </a:p>
          <a:p>
            <a:r>
              <a:rPr lang="es-VE" b="1" u="sng" dirty="0" smtClean="0"/>
              <a:t>CUATRO BUENAS IDEAS</a:t>
            </a:r>
            <a:br>
              <a:rPr lang="es-VE" b="1" u="sng" dirty="0" smtClean="0"/>
            </a:br>
            <a:r>
              <a:rPr lang="es-VE" sz="3200" b="1" dirty="0" smtClean="0"/>
              <a:t>(para trabajar mejor parte 3)</a:t>
            </a:r>
          </a:p>
          <a:p>
            <a:endParaRPr lang="es-VE" sz="3200" b="1" dirty="0" smtClean="0"/>
          </a:p>
          <a:p>
            <a:r>
              <a:rPr lang="en-US" sz="3200" b="1" u="sng" dirty="0"/>
              <a:t>3-utilidad de </a:t>
            </a:r>
            <a:r>
              <a:rPr lang="en-US" sz="3200" b="1" u="sng" dirty="0" err="1"/>
              <a:t>las</a:t>
            </a:r>
            <a:r>
              <a:rPr lang="en-US" sz="3200" b="1" u="sng" dirty="0"/>
              <a:t> Laminas </a:t>
            </a:r>
            <a:r>
              <a:rPr lang="es-VE" sz="3200" b="1" u="sng" dirty="0"/>
              <a:t>plásticas</a:t>
            </a:r>
            <a:r>
              <a:rPr lang="en-US" sz="3200" b="1" u="sng" dirty="0"/>
              <a:t> de </a:t>
            </a:r>
            <a:r>
              <a:rPr lang="en-US" sz="3200" b="1" u="sng" dirty="0" err="1"/>
              <a:t>las</a:t>
            </a:r>
            <a:r>
              <a:rPr lang="en-US" sz="3200" b="1" u="sng" dirty="0"/>
              <a:t> </a:t>
            </a:r>
            <a:r>
              <a:rPr lang="es-VE" sz="3200" b="1" u="sng" dirty="0"/>
              <a:t>pantallas</a:t>
            </a:r>
            <a:r>
              <a:rPr lang="en-US" sz="3200" b="1" u="sng" dirty="0"/>
              <a:t> LCD y </a:t>
            </a:r>
            <a:r>
              <a:rPr lang="en-US" sz="3200" b="1" u="sng" dirty="0" err="1"/>
              <a:t>las</a:t>
            </a:r>
            <a:r>
              <a:rPr lang="en-US" sz="3200" b="1" u="sng" dirty="0"/>
              <a:t> </a:t>
            </a:r>
            <a:r>
              <a:rPr lang="es-VE" sz="3200" b="1" u="sng" dirty="0"/>
              <a:t>radiografías</a:t>
            </a:r>
            <a:r>
              <a:rPr lang="en-US" sz="3200" b="1" u="sng" dirty="0"/>
              <a:t> (desechadas</a:t>
            </a:r>
            <a:r>
              <a:rPr lang="en-US" sz="3200" dirty="0"/>
              <a:t>)</a:t>
            </a:r>
            <a:endParaRPr lang="es-VE" sz="3200" b="1" dirty="0"/>
          </a:p>
          <a:p>
            <a:pPr lvl="0"/>
            <a:endParaRPr lang="en-US" sz="3200" dirty="0"/>
          </a:p>
          <a:p>
            <a:endParaRPr lang="es-VE" sz="3200" b="1" dirty="0"/>
          </a:p>
        </p:txBody>
      </p:sp>
    </p:spTree>
    <p:extLst>
      <p:ext uri="{BB962C8B-B14F-4D97-AF65-F5344CB8AC3E}">
        <p14:creationId xmlns:p14="http://schemas.microsoft.com/office/powerpoint/2010/main" val="4219629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72008" y="44624"/>
            <a:ext cx="8964488" cy="6740307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VE" sz="2400" dirty="0" smtClean="0"/>
          </a:p>
          <a:p>
            <a:pPr lvl="0" algn="ctr"/>
            <a:r>
              <a:rPr lang="en-US" sz="2400" b="1" u="sng" dirty="0" smtClean="0"/>
              <a:t>3-utilidad de </a:t>
            </a:r>
            <a:r>
              <a:rPr lang="en-US" sz="2400" b="1" u="sng" dirty="0" err="1" smtClean="0"/>
              <a:t>las</a:t>
            </a:r>
            <a:r>
              <a:rPr lang="en-US" sz="2400" b="1" u="sng" dirty="0" smtClean="0"/>
              <a:t> Laminas </a:t>
            </a:r>
            <a:r>
              <a:rPr lang="es-VE" sz="2400" b="1" u="sng" dirty="0" smtClean="0"/>
              <a:t>plásticas</a:t>
            </a:r>
            <a:r>
              <a:rPr lang="en-US" sz="2400" b="1" u="sng" dirty="0" smtClean="0"/>
              <a:t> de </a:t>
            </a:r>
            <a:r>
              <a:rPr lang="en-US" sz="2400" b="1" u="sng" dirty="0" err="1" smtClean="0"/>
              <a:t>las</a:t>
            </a:r>
            <a:r>
              <a:rPr lang="en-US" sz="2400" b="1" u="sng" dirty="0" smtClean="0"/>
              <a:t> </a:t>
            </a:r>
            <a:r>
              <a:rPr lang="es-VE" sz="2400" b="1" u="sng" dirty="0" smtClean="0"/>
              <a:t>pantallas</a:t>
            </a:r>
            <a:r>
              <a:rPr lang="en-US" sz="2400" b="1" u="sng" dirty="0" smtClean="0"/>
              <a:t> LCD y </a:t>
            </a:r>
            <a:r>
              <a:rPr lang="en-US" sz="2400" b="1" u="sng" dirty="0" err="1" smtClean="0"/>
              <a:t>las</a:t>
            </a:r>
            <a:r>
              <a:rPr lang="en-US" sz="2400" b="1" u="sng" dirty="0" smtClean="0"/>
              <a:t> </a:t>
            </a:r>
            <a:r>
              <a:rPr lang="es-VE" sz="2400" b="1" u="sng" dirty="0" smtClean="0"/>
              <a:t>radiografías</a:t>
            </a:r>
            <a:r>
              <a:rPr lang="en-US" sz="2400" b="1" u="sng" dirty="0" smtClean="0"/>
              <a:t> (desechadas</a:t>
            </a:r>
            <a:r>
              <a:rPr lang="en-US" sz="2400" dirty="0" smtClean="0"/>
              <a:t>)</a:t>
            </a:r>
            <a:r>
              <a:rPr lang="es-VE" sz="2400" dirty="0" smtClean="0"/>
              <a:t> Aquí muestro lo de las láminas de radiografía y las láminas plásticas que traen las pantallas LCD- </a:t>
            </a:r>
          </a:p>
          <a:p>
            <a:pPr lvl="0" algn="ctr"/>
            <a:r>
              <a:rPr lang="es-VE" sz="2400" b="1" u="sng" dirty="0" smtClean="0">
                <a:solidFill>
                  <a:srgbClr val="C00000"/>
                </a:solidFill>
              </a:rPr>
              <a:t>a la mayoría de nosotros </a:t>
            </a:r>
            <a:r>
              <a:rPr lang="es-VE" sz="2400" dirty="0" smtClean="0"/>
              <a:t>se nos pasa inadvertido los residuos de metal, alambre de cobre oxidado, filamentos de cable, resortes miniaturas, agujas de coser, hojillas de afeitar, monedas, medallas, cadenitas, clavos y tornillos miniaturas, objetos metálicos de color oscuro, bolitas y pedazos de estaño que quedan sobre la mesa de trabajo, esto es riesgoso, peligrosísimo, costosísimo y problematiiiiiisimo….. si colocamos hacia abajo un chasis por el lado de las soldaduras de estaño sobre la mesa, mata tv, mata equipos,</a:t>
            </a:r>
          </a:p>
          <a:p>
            <a:pPr algn="ctr"/>
            <a:r>
              <a:rPr lang="es-VE" sz="2400" dirty="0" smtClean="0"/>
              <a:t> mata todo lo que se pose sobre ellos……y el bolsillo con todo y cartera,</a:t>
            </a:r>
          </a:p>
          <a:p>
            <a:pPr algn="ctr"/>
            <a:r>
              <a:rPr lang="es-VE" sz="2400" dirty="0" smtClean="0"/>
              <a:t> entonces se me ocurrió esta solución, la misma tiene la ventaja que estas láminas son del tamaño preciso para </a:t>
            </a:r>
            <a:r>
              <a:rPr lang="es-VE" sz="2400" b="1" u="sng" dirty="0" smtClean="0"/>
              <a:t>aislar de la mesa</a:t>
            </a:r>
          </a:p>
          <a:p>
            <a:pPr algn="ctr"/>
            <a:r>
              <a:rPr lang="es-VE" sz="2400" b="1" u="sng" dirty="0" smtClean="0"/>
              <a:t> los chasis completos </a:t>
            </a:r>
            <a:r>
              <a:rPr lang="es-VE" sz="2400" dirty="0" smtClean="0"/>
              <a:t>con 150% de seguridad, y se quitan y se ponen, se pueden colocar varios al mismo tiempo, </a:t>
            </a:r>
          </a:p>
          <a:p>
            <a:pPr algn="ctr"/>
            <a:r>
              <a:rPr lang="es-VE" sz="2400" dirty="0" smtClean="0"/>
              <a:t>sobre todo si la mesa tiene </a:t>
            </a:r>
            <a:r>
              <a:rPr lang="es-VE" sz="2400" b="1" u="sng" dirty="0" smtClean="0"/>
              <a:t>alfombra pegada </a:t>
            </a:r>
            <a:r>
              <a:rPr lang="es-VE" sz="2400" dirty="0" smtClean="0"/>
              <a:t>como la mía,</a:t>
            </a:r>
          </a:p>
        </p:txBody>
      </p:sp>
    </p:spTree>
    <p:extLst>
      <p:ext uri="{BB962C8B-B14F-4D97-AF65-F5344CB8AC3E}">
        <p14:creationId xmlns:p14="http://schemas.microsoft.com/office/powerpoint/2010/main" val="220841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RAMON\Img30_24-03-2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5012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27789" y="5112819"/>
            <a:ext cx="864096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lvl="0" algn="ctr"/>
            <a:r>
              <a:rPr lang="es-VE" sz="3200" b="1" dirty="0" smtClean="0">
                <a:solidFill>
                  <a:schemeClr val="bg1"/>
                </a:solidFill>
              </a:rPr>
              <a:t>Aquí muestro las láminas de radiografía</a:t>
            </a:r>
          </a:p>
          <a:p>
            <a:pPr algn="ctr"/>
            <a:r>
              <a:rPr lang="es-VE" sz="3200" b="1" dirty="0">
                <a:solidFill>
                  <a:schemeClr val="bg1"/>
                </a:solidFill>
              </a:rPr>
              <a:t>y</a:t>
            </a:r>
            <a:r>
              <a:rPr lang="es-VE" sz="3200" b="1" dirty="0" smtClean="0">
                <a:solidFill>
                  <a:schemeClr val="bg1"/>
                </a:solidFill>
              </a:rPr>
              <a:t> las que traen las pantallas LCD juntas una arriba de la otra, hasta sobra espacio en las mismas</a:t>
            </a:r>
            <a:endParaRPr lang="es-VE" sz="3200" b="1" dirty="0">
              <a:solidFill>
                <a:schemeClr val="bg1"/>
              </a:solidFill>
            </a:endParaRPr>
          </a:p>
        </p:txBody>
      </p:sp>
      <p:cxnSp>
        <p:nvCxnSpPr>
          <p:cNvPr id="5" name="4 Conector recto de flecha"/>
          <p:cNvCxnSpPr/>
          <p:nvPr/>
        </p:nvCxnSpPr>
        <p:spPr>
          <a:xfrm flipH="1">
            <a:off x="6276081" y="348282"/>
            <a:ext cx="1512168" cy="612068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494538" y="763573"/>
            <a:ext cx="1080120" cy="0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V="1">
            <a:off x="227788" y="4511907"/>
            <a:ext cx="1967947" cy="400608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flipH="1">
            <a:off x="7778720" y="1636507"/>
            <a:ext cx="1308418" cy="667678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7" descr="D:\TELEFONO ORINOKIA\samsung-sony\Img14_24-03-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295" y="160546"/>
            <a:ext cx="1967947" cy="147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41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7172" name="Picture 4" descr="E:\RAMON\Img17_24-03-2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021"/>
            <a:ext cx="8964488" cy="647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251520" y="476672"/>
            <a:ext cx="864096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lvl="0" algn="ctr"/>
            <a:r>
              <a:rPr lang="es-VE" sz="3200" b="1" dirty="0" smtClean="0">
                <a:solidFill>
                  <a:schemeClr val="bg1"/>
                </a:solidFill>
              </a:rPr>
              <a:t>Aquí muestro las láminas de radiografía</a:t>
            </a:r>
          </a:p>
        </p:txBody>
      </p:sp>
      <p:cxnSp>
        <p:nvCxnSpPr>
          <p:cNvPr id="8" name="7 Conector recto de flecha"/>
          <p:cNvCxnSpPr/>
          <p:nvPr/>
        </p:nvCxnSpPr>
        <p:spPr>
          <a:xfrm flipH="1">
            <a:off x="8507896" y="1484784"/>
            <a:ext cx="384584" cy="1363797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>
            <a:off x="251520" y="5587062"/>
            <a:ext cx="1368152" cy="429870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4067944" y="2968749"/>
            <a:ext cx="792088" cy="1363797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2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RAMON\Img31_24-03-2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D:\TELEFONO ORINOKIA\samsung-sony\Img14_24-03-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41168"/>
            <a:ext cx="2177988" cy="163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4 Conector recto de flecha"/>
          <p:cNvCxnSpPr/>
          <p:nvPr/>
        </p:nvCxnSpPr>
        <p:spPr>
          <a:xfrm flipV="1">
            <a:off x="7164288" y="476672"/>
            <a:ext cx="1817948" cy="2664296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flipH="1" flipV="1">
            <a:off x="971600" y="548680"/>
            <a:ext cx="1855170" cy="1260140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V="1">
            <a:off x="251520" y="4941168"/>
            <a:ext cx="1647665" cy="1633492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Rectángulo"/>
          <p:cNvSpPr/>
          <p:nvPr/>
        </p:nvSpPr>
        <p:spPr>
          <a:xfrm>
            <a:off x="755576" y="5661248"/>
            <a:ext cx="82266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VE" sz="3200" b="1" dirty="0" smtClean="0">
                <a:solidFill>
                  <a:schemeClr val="bg1"/>
                </a:solidFill>
              </a:rPr>
              <a:t> placa Samsung puesta sobre</a:t>
            </a:r>
          </a:p>
          <a:p>
            <a:pPr lvl="0" algn="ctr"/>
            <a:r>
              <a:rPr lang="es-VE" sz="3200" b="1" dirty="0" smtClean="0">
                <a:solidFill>
                  <a:schemeClr val="bg1"/>
                </a:solidFill>
              </a:rPr>
              <a:t> las láminas de radiografía</a:t>
            </a:r>
          </a:p>
        </p:txBody>
      </p:sp>
    </p:spTree>
    <p:extLst>
      <p:ext uri="{BB962C8B-B14F-4D97-AF65-F5344CB8AC3E}">
        <p14:creationId xmlns:p14="http://schemas.microsoft.com/office/powerpoint/2010/main" val="339489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203498" cy="690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23528" y="4437112"/>
            <a:ext cx="86607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De esto es que hablo: la placa sobre la alfombra, </a:t>
            </a:r>
            <a:r>
              <a:rPr lang="es-VE" sz="3200" b="1" u="sng" dirty="0" smtClean="0">
                <a:solidFill>
                  <a:srgbClr val="FFFF00"/>
                </a:solidFill>
              </a:rPr>
              <a:t>pero yo no se que hay en las fibras de</a:t>
            </a:r>
          </a:p>
          <a:p>
            <a:pPr algn="ctr"/>
            <a:r>
              <a:rPr lang="es-VE" sz="3200" b="1" u="sng" dirty="0">
                <a:solidFill>
                  <a:srgbClr val="FFFF00"/>
                </a:solidFill>
              </a:rPr>
              <a:t>l</a:t>
            </a:r>
            <a:r>
              <a:rPr lang="es-VE" sz="3200" b="1" u="sng" dirty="0" smtClean="0">
                <a:solidFill>
                  <a:srgbClr val="FFFF00"/>
                </a:solidFill>
              </a:rPr>
              <a:t>a misma </a:t>
            </a:r>
            <a:r>
              <a:rPr lang="es-VE" sz="3200" b="1" dirty="0" smtClean="0">
                <a:solidFill>
                  <a:schemeClr val="bg1"/>
                </a:solidFill>
              </a:rPr>
              <a:t>¿estaño, alambre imperceptible? </a:t>
            </a:r>
          </a:p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¿y si se daña la placa que pasa?</a:t>
            </a:r>
            <a:endParaRPr lang="es-VE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08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296</Words>
  <Application>Microsoft Office PowerPoint</Application>
  <PresentationFormat>Presentación en pantalla (4:3)</PresentationFormat>
  <Paragraphs>20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RAMON</dc:creator>
  <cp:lastModifiedBy>RAMON</cp:lastModifiedBy>
  <cp:revision>2</cp:revision>
  <dcterms:created xsi:type="dcterms:W3CDTF">2018-04-01T00:12:37Z</dcterms:created>
  <dcterms:modified xsi:type="dcterms:W3CDTF">2018-04-01T00:14:01Z</dcterms:modified>
</cp:coreProperties>
</file>